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346" r:id="rId2"/>
    <p:sldId id="310" r:id="rId3"/>
    <p:sldId id="350" r:id="rId4"/>
    <p:sldId id="417" r:id="rId5"/>
    <p:sldId id="361" r:id="rId6"/>
    <p:sldId id="352" r:id="rId7"/>
    <p:sldId id="351" r:id="rId8"/>
    <p:sldId id="419" r:id="rId9"/>
    <p:sldId id="418" r:id="rId10"/>
    <p:sldId id="353" r:id="rId11"/>
    <p:sldId id="348" r:id="rId12"/>
    <p:sldId id="420" r:id="rId13"/>
    <p:sldId id="355" r:id="rId14"/>
    <p:sldId id="354" r:id="rId15"/>
    <p:sldId id="421" r:id="rId16"/>
    <p:sldId id="356" r:id="rId17"/>
    <p:sldId id="357" r:id="rId18"/>
    <p:sldId id="359" r:id="rId19"/>
    <p:sldId id="358" r:id="rId20"/>
    <p:sldId id="424" r:id="rId21"/>
    <p:sldId id="422" r:id="rId22"/>
    <p:sldId id="42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  <a:srgbClr val="FFDBBD"/>
    <a:srgbClr val="F9FAFD"/>
    <a:srgbClr val="A13523"/>
    <a:srgbClr val="C69AC8"/>
    <a:srgbClr val="5F0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5823F-64F5-4BA3-8B44-B06BA3A34065}" v="242" dt="2024-07-11T05:50:51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3" autoAdjust="0"/>
    <p:restoredTop sz="89927" autoAdjust="0"/>
  </p:normalViewPr>
  <p:slideViewPr>
    <p:cSldViewPr snapToGrid="0">
      <p:cViewPr>
        <p:scale>
          <a:sx n="75" d="100"/>
          <a:sy n="75" d="100"/>
        </p:scale>
        <p:origin x="103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欣爽 张" userId="e3b58f871dc6a71a" providerId="LiveId" clId="{E765823F-64F5-4BA3-8B44-B06BA3A34065}"/>
    <pc:docChg chg="undo custSel addSld delSld modSld sldOrd modMainMaster">
      <pc:chgData name="欣爽 张" userId="e3b58f871dc6a71a" providerId="LiveId" clId="{E765823F-64F5-4BA3-8B44-B06BA3A34065}" dt="2024-07-11T05:51:45.927" v="1886" actId="20577"/>
      <pc:docMkLst>
        <pc:docMk/>
      </pc:docMkLst>
      <pc:sldChg chg="del">
        <pc:chgData name="欣爽 张" userId="e3b58f871dc6a71a" providerId="LiveId" clId="{E765823F-64F5-4BA3-8B44-B06BA3A34065}" dt="2024-07-11T05:42:10.081" v="1780" actId="47"/>
        <pc:sldMkLst>
          <pc:docMk/>
          <pc:sldMk cId="1720265191" sldId="258"/>
        </pc:sldMkLst>
      </pc:sldChg>
      <pc:sldChg chg="del">
        <pc:chgData name="欣爽 张" userId="e3b58f871dc6a71a" providerId="LiveId" clId="{E765823F-64F5-4BA3-8B44-B06BA3A34065}" dt="2024-07-11T05:42:09.893" v="1779" actId="47"/>
        <pc:sldMkLst>
          <pc:docMk/>
          <pc:sldMk cId="3207865095" sldId="259"/>
        </pc:sldMkLst>
      </pc:sldChg>
      <pc:sldChg chg="del">
        <pc:chgData name="欣爽 张" userId="e3b58f871dc6a71a" providerId="LiveId" clId="{E765823F-64F5-4BA3-8B44-B06BA3A34065}" dt="2024-07-11T05:42:09.529" v="1777" actId="47"/>
        <pc:sldMkLst>
          <pc:docMk/>
          <pc:sldMk cId="3660097564" sldId="260"/>
        </pc:sldMkLst>
      </pc:sldChg>
      <pc:sldChg chg="del">
        <pc:chgData name="欣爽 张" userId="e3b58f871dc6a71a" providerId="LiveId" clId="{E765823F-64F5-4BA3-8B44-B06BA3A34065}" dt="2024-07-11T05:42:09.123" v="1775" actId="47"/>
        <pc:sldMkLst>
          <pc:docMk/>
          <pc:sldMk cId="3136048885" sldId="261"/>
        </pc:sldMkLst>
      </pc:sldChg>
      <pc:sldChg chg="del">
        <pc:chgData name="欣爽 张" userId="e3b58f871dc6a71a" providerId="LiveId" clId="{E765823F-64F5-4BA3-8B44-B06BA3A34065}" dt="2024-07-11T05:42:08.944" v="1774" actId="47"/>
        <pc:sldMkLst>
          <pc:docMk/>
          <pc:sldMk cId="968160541" sldId="262"/>
        </pc:sldMkLst>
      </pc:sldChg>
      <pc:sldChg chg="del">
        <pc:chgData name="欣爽 张" userId="e3b58f871dc6a71a" providerId="LiveId" clId="{E765823F-64F5-4BA3-8B44-B06BA3A34065}" dt="2024-07-11T05:42:08.740" v="1773" actId="47"/>
        <pc:sldMkLst>
          <pc:docMk/>
          <pc:sldMk cId="4159616028" sldId="263"/>
        </pc:sldMkLst>
      </pc:sldChg>
      <pc:sldChg chg="del">
        <pc:chgData name="欣爽 张" userId="e3b58f871dc6a71a" providerId="LiveId" clId="{E765823F-64F5-4BA3-8B44-B06BA3A34065}" dt="2024-07-11T05:42:08.561" v="1772" actId="47"/>
        <pc:sldMkLst>
          <pc:docMk/>
          <pc:sldMk cId="2523115794" sldId="264"/>
        </pc:sldMkLst>
      </pc:sldChg>
      <pc:sldChg chg="del">
        <pc:chgData name="欣爽 张" userId="e3b58f871dc6a71a" providerId="LiveId" clId="{E765823F-64F5-4BA3-8B44-B06BA3A34065}" dt="2024-07-11T05:42:08.398" v="1771" actId="47"/>
        <pc:sldMkLst>
          <pc:docMk/>
          <pc:sldMk cId="3734296312" sldId="265"/>
        </pc:sldMkLst>
      </pc:sldChg>
      <pc:sldChg chg="del">
        <pc:chgData name="欣爽 张" userId="e3b58f871dc6a71a" providerId="LiveId" clId="{E765823F-64F5-4BA3-8B44-B06BA3A34065}" dt="2024-07-11T05:42:08.184" v="1770" actId="47"/>
        <pc:sldMkLst>
          <pc:docMk/>
          <pc:sldMk cId="2466893614" sldId="266"/>
        </pc:sldMkLst>
      </pc:sldChg>
      <pc:sldChg chg="del">
        <pc:chgData name="欣爽 张" userId="e3b58f871dc6a71a" providerId="LiveId" clId="{E765823F-64F5-4BA3-8B44-B06BA3A34065}" dt="2024-07-11T05:42:09.329" v="1776" actId="47"/>
        <pc:sldMkLst>
          <pc:docMk/>
          <pc:sldMk cId="652954881" sldId="267"/>
        </pc:sldMkLst>
      </pc:sldChg>
      <pc:sldChg chg="del">
        <pc:chgData name="欣爽 张" userId="e3b58f871dc6a71a" providerId="LiveId" clId="{E765823F-64F5-4BA3-8B44-B06BA3A34065}" dt="2024-07-11T05:42:09.708" v="1778" actId="47"/>
        <pc:sldMkLst>
          <pc:docMk/>
          <pc:sldMk cId="551568320" sldId="268"/>
        </pc:sldMkLst>
      </pc:sldChg>
      <pc:sldChg chg="del">
        <pc:chgData name="欣爽 张" userId="e3b58f871dc6a71a" providerId="LiveId" clId="{E765823F-64F5-4BA3-8B44-B06BA3A34065}" dt="2024-07-11T05:42:07.966" v="1769" actId="47"/>
        <pc:sldMkLst>
          <pc:docMk/>
          <pc:sldMk cId="2616402883" sldId="269"/>
        </pc:sldMkLst>
      </pc:sldChg>
      <pc:sldChg chg="del">
        <pc:chgData name="欣爽 张" userId="e3b58f871dc6a71a" providerId="LiveId" clId="{E765823F-64F5-4BA3-8B44-B06BA3A34065}" dt="2024-07-11T05:42:07.554" v="1768" actId="47"/>
        <pc:sldMkLst>
          <pc:docMk/>
          <pc:sldMk cId="81916324" sldId="270"/>
        </pc:sldMkLst>
      </pc:sldChg>
      <pc:sldChg chg="del">
        <pc:chgData name="欣爽 张" userId="e3b58f871dc6a71a" providerId="LiveId" clId="{E765823F-64F5-4BA3-8B44-B06BA3A34065}" dt="2024-07-11T05:42:07.321" v="1767" actId="47"/>
        <pc:sldMkLst>
          <pc:docMk/>
          <pc:sldMk cId="2480279809" sldId="271"/>
        </pc:sldMkLst>
      </pc:sldChg>
      <pc:sldChg chg="del">
        <pc:chgData name="欣爽 张" userId="e3b58f871dc6a71a" providerId="LiveId" clId="{E765823F-64F5-4BA3-8B44-B06BA3A34065}" dt="2024-07-11T05:42:07.135" v="1766" actId="47"/>
        <pc:sldMkLst>
          <pc:docMk/>
          <pc:sldMk cId="3938863768" sldId="272"/>
        </pc:sldMkLst>
      </pc:sldChg>
      <pc:sldChg chg="del">
        <pc:chgData name="欣爽 张" userId="e3b58f871dc6a71a" providerId="LiveId" clId="{E765823F-64F5-4BA3-8B44-B06BA3A34065}" dt="2024-07-11T05:42:06.942" v="1765" actId="47"/>
        <pc:sldMkLst>
          <pc:docMk/>
          <pc:sldMk cId="909077805" sldId="273"/>
        </pc:sldMkLst>
      </pc:sldChg>
      <pc:sldChg chg="del">
        <pc:chgData name="欣爽 张" userId="e3b58f871dc6a71a" providerId="LiveId" clId="{E765823F-64F5-4BA3-8B44-B06BA3A34065}" dt="2024-07-11T05:42:06.694" v="1764" actId="47"/>
        <pc:sldMkLst>
          <pc:docMk/>
          <pc:sldMk cId="1592633346" sldId="274"/>
        </pc:sldMkLst>
      </pc:sldChg>
      <pc:sldChg chg="del">
        <pc:chgData name="欣爽 张" userId="e3b58f871dc6a71a" providerId="LiveId" clId="{E765823F-64F5-4BA3-8B44-B06BA3A34065}" dt="2024-07-11T05:42:06.481" v="1763" actId="47"/>
        <pc:sldMkLst>
          <pc:docMk/>
          <pc:sldMk cId="2231465105" sldId="275"/>
        </pc:sldMkLst>
      </pc:sldChg>
      <pc:sldChg chg="del">
        <pc:chgData name="欣爽 张" userId="e3b58f871dc6a71a" providerId="LiveId" clId="{E765823F-64F5-4BA3-8B44-B06BA3A34065}" dt="2024-07-11T05:42:06.250" v="1762" actId="47"/>
        <pc:sldMkLst>
          <pc:docMk/>
          <pc:sldMk cId="2460585476" sldId="276"/>
        </pc:sldMkLst>
      </pc:sldChg>
      <pc:sldChg chg="del">
        <pc:chgData name="欣爽 张" userId="e3b58f871dc6a71a" providerId="LiveId" clId="{E765823F-64F5-4BA3-8B44-B06BA3A34065}" dt="2024-07-11T05:42:06.039" v="1761" actId="47"/>
        <pc:sldMkLst>
          <pc:docMk/>
          <pc:sldMk cId="3155513043" sldId="277"/>
        </pc:sldMkLst>
      </pc:sldChg>
      <pc:sldChg chg="del">
        <pc:chgData name="欣爽 张" userId="e3b58f871dc6a71a" providerId="LiveId" clId="{E765823F-64F5-4BA3-8B44-B06BA3A34065}" dt="2024-07-11T05:42:05.841" v="1760" actId="47"/>
        <pc:sldMkLst>
          <pc:docMk/>
          <pc:sldMk cId="3927730015" sldId="278"/>
        </pc:sldMkLst>
      </pc:sldChg>
      <pc:sldChg chg="del">
        <pc:chgData name="欣爽 张" userId="e3b58f871dc6a71a" providerId="LiveId" clId="{E765823F-64F5-4BA3-8B44-B06BA3A34065}" dt="2024-07-11T05:42:05.015" v="1756" actId="47"/>
        <pc:sldMkLst>
          <pc:docMk/>
          <pc:sldMk cId="809731491" sldId="279"/>
        </pc:sldMkLst>
      </pc:sldChg>
      <pc:sldChg chg="del">
        <pc:chgData name="欣爽 张" userId="e3b58f871dc6a71a" providerId="LiveId" clId="{E765823F-64F5-4BA3-8B44-B06BA3A34065}" dt="2024-07-11T05:42:05.651" v="1759" actId="47"/>
        <pc:sldMkLst>
          <pc:docMk/>
          <pc:sldMk cId="4242285442" sldId="280"/>
        </pc:sldMkLst>
      </pc:sldChg>
      <pc:sldChg chg="del">
        <pc:chgData name="欣爽 张" userId="e3b58f871dc6a71a" providerId="LiveId" clId="{E765823F-64F5-4BA3-8B44-B06BA3A34065}" dt="2024-07-11T05:42:05.459" v="1758" actId="47"/>
        <pc:sldMkLst>
          <pc:docMk/>
          <pc:sldMk cId="374209184" sldId="281"/>
        </pc:sldMkLst>
      </pc:sldChg>
      <pc:sldChg chg="del">
        <pc:chgData name="欣爽 张" userId="e3b58f871dc6a71a" providerId="LiveId" clId="{E765823F-64F5-4BA3-8B44-B06BA3A34065}" dt="2024-07-11T05:42:05.289" v="1757" actId="47"/>
        <pc:sldMkLst>
          <pc:docMk/>
          <pc:sldMk cId="2564223418" sldId="282"/>
        </pc:sldMkLst>
      </pc:sldChg>
      <pc:sldChg chg="del">
        <pc:chgData name="欣爽 张" userId="e3b58f871dc6a71a" providerId="LiveId" clId="{E765823F-64F5-4BA3-8B44-B06BA3A34065}" dt="2024-07-11T05:42:04.814" v="1755" actId="47"/>
        <pc:sldMkLst>
          <pc:docMk/>
          <pc:sldMk cId="641998024" sldId="283"/>
        </pc:sldMkLst>
      </pc:sldChg>
      <pc:sldChg chg="del">
        <pc:chgData name="欣爽 张" userId="e3b58f871dc6a71a" providerId="LiveId" clId="{E765823F-64F5-4BA3-8B44-B06BA3A34065}" dt="2024-07-11T05:42:04.340" v="1754" actId="47"/>
        <pc:sldMkLst>
          <pc:docMk/>
          <pc:sldMk cId="3907440175" sldId="284"/>
        </pc:sldMkLst>
      </pc:sldChg>
      <pc:sldChg chg="del">
        <pc:chgData name="欣爽 张" userId="e3b58f871dc6a71a" providerId="LiveId" clId="{E765823F-64F5-4BA3-8B44-B06BA3A34065}" dt="2024-07-11T05:42:03.974" v="1752" actId="47"/>
        <pc:sldMkLst>
          <pc:docMk/>
          <pc:sldMk cId="3994490259" sldId="285"/>
        </pc:sldMkLst>
      </pc:sldChg>
      <pc:sldChg chg="del">
        <pc:chgData name="欣爽 张" userId="e3b58f871dc6a71a" providerId="LiveId" clId="{E765823F-64F5-4BA3-8B44-B06BA3A34065}" dt="2024-07-11T05:42:04.161" v="1753" actId="47"/>
        <pc:sldMkLst>
          <pc:docMk/>
          <pc:sldMk cId="2188413889" sldId="286"/>
        </pc:sldMkLst>
      </pc:sldChg>
      <pc:sldChg chg="del">
        <pc:chgData name="欣爽 张" userId="e3b58f871dc6a71a" providerId="LiveId" clId="{E765823F-64F5-4BA3-8B44-B06BA3A34065}" dt="2024-07-11T05:42:02.113" v="1750" actId="47"/>
        <pc:sldMkLst>
          <pc:docMk/>
          <pc:sldMk cId="2657012141" sldId="287"/>
        </pc:sldMkLst>
      </pc:sldChg>
      <pc:sldChg chg="del">
        <pc:chgData name="欣爽 张" userId="e3b58f871dc6a71a" providerId="LiveId" clId="{E765823F-64F5-4BA3-8B44-B06BA3A34065}" dt="2024-07-11T05:42:02.288" v="1751" actId="47"/>
        <pc:sldMkLst>
          <pc:docMk/>
          <pc:sldMk cId="1630290482" sldId="288"/>
        </pc:sldMkLst>
      </pc:sldChg>
      <pc:sldChg chg="del">
        <pc:chgData name="欣爽 张" userId="e3b58f871dc6a71a" providerId="LiveId" clId="{E765823F-64F5-4BA3-8B44-B06BA3A34065}" dt="2024-07-11T05:42:01.881" v="1749" actId="47"/>
        <pc:sldMkLst>
          <pc:docMk/>
          <pc:sldMk cId="2309606988" sldId="289"/>
        </pc:sldMkLst>
      </pc:sldChg>
      <pc:sldChg chg="del">
        <pc:chgData name="欣爽 张" userId="e3b58f871dc6a71a" providerId="LiveId" clId="{E765823F-64F5-4BA3-8B44-B06BA3A34065}" dt="2024-07-11T05:42:01.570" v="1748" actId="47"/>
        <pc:sldMkLst>
          <pc:docMk/>
          <pc:sldMk cId="3458513261" sldId="290"/>
        </pc:sldMkLst>
      </pc:sldChg>
      <pc:sldChg chg="del">
        <pc:chgData name="欣爽 张" userId="e3b58f871dc6a71a" providerId="LiveId" clId="{E765823F-64F5-4BA3-8B44-B06BA3A34065}" dt="2024-07-11T05:42:01.370" v="1747" actId="47"/>
        <pc:sldMkLst>
          <pc:docMk/>
          <pc:sldMk cId="1584273227" sldId="291"/>
        </pc:sldMkLst>
      </pc:sldChg>
      <pc:sldChg chg="del">
        <pc:chgData name="欣爽 张" userId="e3b58f871dc6a71a" providerId="LiveId" clId="{E765823F-64F5-4BA3-8B44-B06BA3A34065}" dt="2024-07-11T05:42:01.180" v="1746" actId="47"/>
        <pc:sldMkLst>
          <pc:docMk/>
          <pc:sldMk cId="3149309857" sldId="292"/>
        </pc:sldMkLst>
      </pc:sldChg>
      <pc:sldChg chg="del">
        <pc:chgData name="欣爽 张" userId="e3b58f871dc6a71a" providerId="LiveId" clId="{E765823F-64F5-4BA3-8B44-B06BA3A34065}" dt="2024-07-11T05:42:01.009" v="1745" actId="47"/>
        <pc:sldMkLst>
          <pc:docMk/>
          <pc:sldMk cId="540677520" sldId="293"/>
        </pc:sldMkLst>
      </pc:sldChg>
      <pc:sldChg chg="del">
        <pc:chgData name="欣爽 张" userId="e3b58f871dc6a71a" providerId="LiveId" clId="{E765823F-64F5-4BA3-8B44-B06BA3A34065}" dt="2024-07-11T05:42:00.821" v="1744" actId="47"/>
        <pc:sldMkLst>
          <pc:docMk/>
          <pc:sldMk cId="875908611" sldId="294"/>
        </pc:sldMkLst>
      </pc:sldChg>
      <pc:sldChg chg="del">
        <pc:chgData name="欣爽 张" userId="e3b58f871dc6a71a" providerId="LiveId" clId="{E765823F-64F5-4BA3-8B44-B06BA3A34065}" dt="2024-07-11T05:42:00.449" v="1742" actId="47"/>
        <pc:sldMkLst>
          <pc:docMk/>
          <pc:sldMk cId="1991118513" sldId="295"/>
        </pc:sldMkLst>
      </pc:sldChg>
      <pc:sldChg chg="del">
        <pc:chgData name="欣爽 张" userId="e3b58f871dc6a71a" providerId="LiveId" clId="{E765823F-64F5-4BA3-8B44-B06BA3A34065}" dt="2024-07-11T05:42:00.251" v="1741" actId="47"/>
        <pc:sldMkLst>
          <pc:docMk/>
          <pc:sldMk cId="37711943" sldId="297"/>
        </pc:sldMkLst>
      </pc:sldChg>
      <pc:sldChg chg="del">
        <pc:chgData name="欣爽 张" userId="e3b58f871dc6a71a" providerId="LiveId" clId="{E765823F-64F5-4BA3-8B44-B06BA3A34065}" dt="2024-07-11T05:42:00.080" v="1740" actId="47"/>
        <pc:sldMkLst>
          <pc:docMk/>
          <pc:sldMk cId="1548992588" sldId="298"/>
        </pc:sldMkLst>
      </pc:sldChg>
      <pc:sldChg chg="del">
        <pc:chgData name="欣爽 张" userId="e3b58f871dc6a71a" providerId="LiveId" clId="{E765823F-64F5-4BA3-8B44-B06BA3A34065}" dt="2024-07-11T05:41:59.897" v="1739" actId="47"/>
        <pc:sldMkLst>
          <pc:docMk/>
          <pc:sldMk cId="178247372" sldId="299"/>
        </pc:sldMkLst>
      </pc:sldChg>
      <pc:sldChg chg="del">
        <pc:chgData name="欣爽 张" userId="e3b58f871dc6a71a" providerId="LiveId" clId="{E765823F-64F5-4BA3-8B44-B06BA3A34065}" dt="2024-07-11T05:41:59.726" v="1738" actId="47"/>
        <pc:sldMkLst>
          <pc:docMk/>
          <pc:sldMk cId="4172607387" sldId="300"/>
        </pc:sldMkLst>
      </pc:sldChg>
      <pc:sldChg chg="del">
        <pc:chgData name="欣爽 张" userId="e3b58f871dc6a71a" providerId="LiveId" clId="{E765823F-64F5-4BA3-8B44-B06BA3A34065}" dt="2024-07-11T05:41:59.550" v="1737" actId="47"/>
        <pc:sldMkLst>
          <pc:docMk/>
          <pc:sldMk cId="3567983376" sldId="301"/>
        </pc:sldMkLst>
      </pc:sldChg>
      <pc:sldChg chg="del">
        <pc:chgData name="欣爽 张" userId="e3b58f871dc6a71a" providerId="LiveId" clId="{E765823F-64F5-4BA3-8B44-B06BA3A34065}" dt="2024-07-11T05:41:59.370" v="1736" actId="47"/>
        <pc:sldMkLst>
          <pc:docMk/>
          <pc:sldMk cId="494519351" sldId="302"/>
        </pc:sldMkLst>
      </pc:sldChg>
      <pc:sldChg chg="del">
        <pc:chgData name="欣爽 张" userId="e3b58f871dc6a71a" providerId="LiveId" clId="{E765823F-64F5-4BA3-8B44-B06BA3A34065}" dt="2024-07-11T05:41:59.200" v="1735" actId="47"/>
        <pc:sldMkLst>
          <pc:docMk/>
          <pc:sldMk cId="1431568922" sldId="303"/>
        </pc:sldMkLst>
      </pc:sldChg>
      <pc:sldChg chg="del">
        <pc:chgData name="欣爽 张" userId="e3b58f871dc6a71a" providerId="LiveId" clId="{E765823F-64F5-4BA3-8B44-B06BA3A34065}" dt="2024-07-11T05:41:59.030" v="1734" actId="47"/>
        <pc:sldMkLst>
          <pc:docMk/>
          <pc:sldMk cId="1425295004" sldId="304"/>
        </pc:sldMkLst>
      </pc:sldChg>
      <pc:sldChg chg="del">
        <pc:chgData name="欣爽 张" userId="e3b58f871dc6a71a" providerId="LiveId" clId="{E765823F-64F5-4BA3-8B44-B06BA3A34065}" dt="2024-07-11T05:41:58.848" v="1733" actId="47"/>
        <pc:sldMkLst>
          <pc:docMk/>
          <pc:sldMk cId="385390024" sldId="305"/>
        </pc:sldMkLst>
      </pc:sldChg>
      <pc:sldChg chg="del">
        <pc:chgData name="欣爽 张" userId="e3b58f871dc6a71a" providerId="LiveId" clId="{E765823F-64F5-4BA3-8B44-B06BA3A34065}" dt="2024-07-11T05:41:58.679" v="1732" actId="47"/>
        <pc:sldMkLst>
          <pc:docMk/>
          <pc:sldMk cId="2895382193" sldId="306"/>
        </pc:sldMkLst>
      </pc:sldChg>
      <pc:sldChg chg="del">
        <pc:chgData name="欣爽 张" userId="e3b58f871dc6a71a" providerId="LiveId" clId="{E765823F-64F5-4BA3-8B44-B06BA3A34065}" dt="2024-07-11T05:42:00.633" v="1743" actId="47"/>
        <pc:sldMkLst>
          <pc:docMk/>
          <pc:sldMk cId="3720750571" sldId="307"/>
        </pc:sldMkLst>
      </pc:sldChg>
      <pc:sldChg chg="del">
        <pc:chgData name="欣爽 张" userId="e3b58f871dc6a71a" providerId="LiveId" clId="{E765823F-64F5-4BA3-8B44-B06BA3A34065}" dt="2024-07-11T05:41:58.523" v="1731" actId="47"/>
        <pc:sldMkLst>
          <pc:docMk/>
          <pc:sldMk cId="29179820" sldId="308"/>
        </pc:sldMkLst>
      </pc:sldChg>
      <pc:sldChg chg="del">
        <pc:chgData name="欣爽 张" userId="e3b58f871dc6a71a" providerId="LiveId" clId="{E765823F-64F5-4BA3-8B44-B06BA3A34065}" dt="2024-07-11T05:41:58.348" v="1730" actId="47"/>
        <pc:sldMkLst>
          <pc:docMk/>
          <pc:sldMk cId="829765322" sldId="309"/>
        </pc:sldMkLst>
      </pc:sldChg>
      <pc:sldChg chg="addSp modSp mod">
        <pc:chgData name="欣爽 张" userId="e3b58f871dc6a71a" providerId="LiveId" clId="{E765823F-64F5-4BA3-8B44-B06BA3A34065}" dt="2024-07-10T13:26:19.740" v="707" actId="1036"/>
        <pc:sldMkLst>
          <pc:docMk/>
          <pc:sldMk cId="500293996" sldId="310"/>
        </pc:sldMkLst>
        <pc:spChg chg="add mod">
          <ac:chgData name="欣爽 张" userId="e3b58f871dc6a71a" providerId="LiveId" clId="{E765823F-64F5-4BA3-8B44-B06BA3A34065}" dt="2024-07-10T13:26:19.740" v="707" actId="1036"/>
          <ac:spMkLst>
            <pc:docMk/>
            <pc:sldMk cId="500293996" sldId="310"/>
            <ac:spMk id="4" creationId="{F2F33E23-F5AC-D217-4282-D8EE1EF29E8D}"/>
          </ac:spMkLst>
        </pc:spChg>
      </pc:sldChg>
      <pc:sldChg chg="del">
        <pc:chgData name="欣爽 张" userId="e3b58f871dc6a71a" providerId="LiveId" clId="{E765823F-64F5-4BA3-8B44-B06BA3A34065}" dt="2024-07-11T05:42:17.387" v="1805" actId="47"/>
        <pc:sldMkLst>
          <pc:docMk/>
          <pc:sldMk cId="3158523220" sldId="315"/>
        </pc:sldMkLst>
      </pc:sldChg>
      <pc:sldChg chg="del">
        <pc:chgData name="欣爽 张" userId="e3b58f871dc6a71a" providerId="LiveId" clId="{E765823F-64F5-4BA3-8B44-B06BA3A34065}" dt="2024-07-11T05:42:17.216" v="1804" actId="47"/>
        <pc:sldMkLst>
          <pc:docMk/>
          <pc:sldMk cId="1681271988" sldId="316"/>
        </pc:sldMkLst>
      </pc:sldChg>
      <pc:sldChg chg="del">
        <pc:chgData name="欣爽 张" userId="e3b58f871dc6a71a" providerId="LiveId" clId="{E765823F-64F5-4BA3-8B44-B06BA3A34065}" dt="2024-07-11T05:42:16.667" v="1801" actId="47"/>
        <pc:sldMkLst>
          <pc:docMk/>
          <pc:sldMk cId="1361487169" sldId="317"/>
        </pc:sldMkLst>
      </pc:sldChg>
      <pc:sldChg chg="del">
        <pc:chgData name="欣爽 张" userId="e3b58f871dc6a71a" providerId="LiveId" clId="{E765823F-64F5-4BA3-8B44-B06BA3A34065}" dt="2024-07-11T05:42:17.019" v="1803" actId="47"/>
        <pc:sldMkLst>
          <pc:docMk/>
          <pc:sldMk cId="5490594" sldId="318"/>
        </pc:sldMkLst>
      </pc:sldChg>
      <pc:sldChg chg="del">
        <pc:chgData name="欣爽 张" userId="e3b58f871dc6a71a" providerId="LiveId" clId="{E765823F-64F5-4BA3-8B44-B06BA3A34065}" dt="2024-07-11T05:42:16.858" v="1802" actId="47"/>
        <pc:sldMkLst>
          <pc:docMk/>
          <pc:sldMk cId="1193585517" sldId="319"/>
        </pc:sldMkLst>
      </pc:sldChg>
      <pc:sldChg chg="del">
        <pc:chgData name="欣爽 张" userId="e3b58f871dc6a71a" providerId="LiveId" clId="{E765823F-64F5-4BA3-8B44-B06BA3A34065}" dt="2024-07-11T05:42:16.488" v="1800" actId="47"/>
        <pc:sldMkLst>
          <pc:docMk/>
          <pc:sldMk cId="2510099634" sldId="320"/>
        </pc:sldMkLst>
      </pc:sldChg>
      <pc:sldChg chg="del">
        <pc:chgData name="欣爽 张" userId="e3b58f871dc6a71a" providerId="LiveId" clId="{E765823F-64F5-4BA3-8B44-B06BA3A34065}" dt="2024-07-11T05:42:15.941" v="1797" actId="47"/>
        <pc:sldMkLst>
          <pc:docMk/>
          <pc:sldMk cId="1803075452" sldId="322"/>
        </pc:sldMkLst>
      </pc:sldChg>
      <pc:sldChg chg="del">
        <pc:chgData name="欣爽 张" userId="e3b58f871dc6a71a" providerId="LiveId" clId="{E765823F-64F5-4BA3-8B44-B06BA3A34065}" dt="2024-07-11T05:42:15.758" v="1796" actId="47"/>
        <pc:sldMkLst>
          <pc:docMk/>
          <pc:sldMk cId="2884108812" sldId="323"/>
        </pc:sldMkLst>
      </pc:sldChg>
      <pc:sldChg chg="del">
        <pc:chgData name="欣爽 张" userId="e3b58f871dc6a71a" providerId="LiveId" clId="{E765823F-64F5-4BA3-8B44-B06BA3A34065}" dt="2024-07-11T05:42:13.556" v="1784" actId="47"/>
        <pc:sldMkLst>
          <pc:docMk/>
          <pc:sldMk cId="241762165" sldId="324"/>
        </pc:sldMkLst>
      </pc:sldChg>
      <pc:sldChg chg="del">
        <pc:chgData name="欣爽 张" userId="e3b58f871dc6a71a" providerId="LiveId" clId="{E765823F-64F5-4BA3-8B44-B06BA3A34065}" dt="2024-07-11T05:42:15.574" v="1795" actId="47"/>
        <pc:sldMkLst>
          <pc:docMk/>
          <pc:sldMk cId="995764332" sldId="325"/>
        </pc:sldMkLst>
      </pc:sldChg>
      <pc:sldChg chg="del">
        <pc:chgData name="欣爽 张" userId="e3b58f871dc6a71a" providerId="LiveId" clId="{E765823F-64F5-4BA3-8B44-B06BA3A34065}" dt="2024-07-11T05:42:13.381" v="1783" actId="47"/>
        <pc:sldMkLst>
          <pc:docMk/>
          <pc:sldMk cId="4154486883" sldId="326"/>
        </pc:sldMkLst>
      </pc:sldChg>
      <pc:sldChg chg="del">
        <pc:chgData name="欣爽 张" userId="e3b58f871dc6a71a" providerId="LiveId" clId="{E765823F-64F5-4BA3-8B44-B06BA3A34065}" dt="2024-07-11T05:42:13.201" v="1782" actId="47"/>
        <pc:sldMkLst>
          <pc:docMk/>
          <pc:sldMk cId="4149293852" sldId="327"/>
        </pc:sldMkLst>
      </pc:sldChg>
      <pc:sldChg chg="del">
        <pc:chgData name="欣爽 张" userId="e3b58f871dc6a71a" providerId="LiveId" clId="{E765823F-64F5-4BA3-8B44-B06BA3A34065}" dt="2024-07-11T05:42:13.034" v="1781" actId="47"/>
        <pc:sldMkLst>
          <pc:docMk/>
          <pc:sldMk cId="3496892749" sldId="328"/>
        </pc:sldMkLst>
      </pc:sldChg>
      <pc:sldChg chg="del">
        <pc:chgData name="欣爽 张" userId="e3b58f871dc6a71a" providerId="LiveId" clId="{E765823F-64F5-4BA3-8B44-B06BA3A34065}" dt="2024-07-10T12:24:14.687" v="324" actId="47"/>
        <pc:sldMkLst>
          <pc:docMk/>
          <pc:sldMk cId="2782711240" sldId="331"/>
        </pc:sldMkLst>
      </pc:sldChg>
      <pc:sldChg chg="del">
        <pc:chgData name="欣爽 张" userId="e3b58f871dc6a71a" providerId="LiveId" clId="{E765823F-64F5-4BA3-8B44-B06BA3A34065}" dt="2024-07-11T05:48:53.278" v="1858" actId="47"/>
        <pc:sldMkLst>
          <pc:docMk/>
          <pc:sldMk cId="2007949275" sldId="332"/>
        </pc:sldMkLst>
      </pc:sldChg>
      <pc:sldChg chg="del">
        <pc:chgData name="欣爽 张" userId="e3b58f871dc6a71a" providerId="LiveId" clId="{E765823F-64F5-4BA3-8B44-B06BA3A34065}" dt="2024-07-11T05:42:17.580" v="1806" actId="47"/>
        <pc:sldMkLst>
          <pc:docMk/>
          <pc:sldMk cId="1522962219" sldId="333"/>
        </pc:sldMkLst>
      </pc:sldChg>
      <pc:sldChg chg="del">
        <pc:chgData name="欣爽 张" userId="e3b58f871dc6a71a" providerId="LiveId" clId="{E765823F-64F5-4BA3-8B44-B06BA3A34065}" dt="2024-07-11T05:42:16.311" v="1799" actId="47"/>
        <pc:sldMkLst>
          <pc:docMk/>
          <pc:sldMk cId="1164488782" sldId="334"/>
        </pc:sldMkLst>
      </pc:sldChg>
      <pc:sldChg chg="del">
        <pc:chgData name="欣爽 张" userId="e3b58f871dc6a71a" providerId="LiveId" clId="{E765823F-64F5-4BA3-8B44-B06BA3A34065}" dt="2024-07-11T05:42:16.125" v="1798" actId="47"/>
        <pc:sldMkLst>
          <pc:docMk/>
          <pc:sldMk cId="3640522777" sldId="335"/>
        </pc:sldMkLst>
      </pc:sldChg>
      <pc:sldChg chg="del">
        <pc:chgData name="欣爽 张" userId="e3b58f871dc6a71a" providerId="LiveId" clId="{E765823F-64F5-4BA3-8B44-B06BA3A34065}" dt="2024-07-11T05:42:15.409" v="1794" actId="47"/>
        <pc:sldMkLst>
          <pc:docMk/>
          <pc:sldMk cId="2973089342" sldId="336"/>
        </pc:sldMkLst>
      </pc:sldChg>
      <pc:sldChg chg="del">
        <pc:chgData name="欣爽 张" userId="e3b58f871dc6a71a" providerId="LiveId" clId="{E765823F-64F5-4BA3-8B44-B06BA3A34065}" dt="2024-07-11T05:42:15.224" v="1793" actId="47"/>
        <pc:sldMkLst>
          <pc:docMk/>
          <pc:sldMk cId="3211062679" sldId="337"/>
        </pc:sldMkLst>
      </pc:sldChg>
      <pc:sldChg chg="del">
        <pc:chgData name="欣爽 张" userId="e3b58f871dc6a71a" providerId="LiveId" clId="{E765823F-64F5-4BA3-8B44-B06BA3A34065}" dt="2024-07-11T05:42:15.039" v="1792" actId="47"/>
        <pc:sldMkLst>
          <pc:docMk/>
          <pc:sldMk cId="1877497572" sldId="338"/>
        </pc:sldMkLst>
      </pc:sldChg>
      <pc:sldChg chg="del">
        <pc:chgData name="欣爽 张" userId="e3b58f871dc6a71a" providerId="LiveId" clId="{E765823F-64F5-4BA3-8B44-B06BA3A34065}" dt="2024-07-11T05:42:14.844" v="1791" actId="47"/>
        <pc:sldMkLst>
          <pc:docMk/>
          <pc:sldMk cId="1702562970" sldId="339"/>
        </pc:sldMkLst>
      </pc:sldChg>
      <pc:sldChg chg="del">
        <pc:chgData name="欣爽 张" userId="e3b58f871dc6a71a" providerId="LiveId" clId="{E765823F-64F5-4BA3-8B44-B06BA3A34065}" dt="2024-07-11T05:42:14.660" v="1790" actId="47"/>
        <pc:sldMkLst>
          <pc:docMk/>
          <pc:sldMk cId="959780485" sldId="340"/>
        </pc:sldMkLst>
      </pc:sldChg>
      <pc:sldChg chg="del">
        <pc:chgData name="欣爽 张" userId="e3b58f871dc6a71a" providerId="LiveId" clId="{E765823F-64F5-4BA3-8B44-B06BA3A34065}" dt="2024-07-11T05:42:14.474" v="1789" actId="47"/>
        <pc:sldMkLst>
          <pc:docMk/>
          <pc:sldMk cId="376944895" sldId="341"/>
        </pc:sldMkLst>
      </pc:sldChg>
      <pc:sldChg chg="del">
        <pc:chgData name="欣爽 张" userId="e3b58f871dc6a71a" providerId="LiveId" clId="{E765823F-64F5-4BA3-8B44-B06BA3A34065}" dt="2024-07-11T05:42:14.274" v="1788" actId="47"/>
        <pc:sldMkLst>
          <pc:docMk/>
          <pc:sldMk cId="2520523228" sldId="342"/>
        </pc:sldMkLst>
      </pc:sldChg>
      <pc:sldChg chg="del">
        <pc:chgData name="欣爽 张" userId="e3b58f871dc6a71a" providerId="LiveId" clId="{E765823F-64F5-4BA3-8B44-B06BA3A34065}" dt="2024-07-11T05:42:14.106" v="1787" actId="47"/>
        <pc:sldMkLst>
          <pc:docMk/>
          <pc:sldMk cId="3381718893" sldId="343"/>
        </pc:sldMkLst>
      </pc:sldChg>
      <pc:sldChg chg="del">
        <pc:chgData name="欣爽 张" userId="e3b58f871dc6a71a" providerId="LiveId" clId="{E765823F-64F5-4BA3-8B44-B06BA3A34065}" dt="2024-07-11T05:42:13.896" v="1786" actId="47"/>
        <pc:sldMkLst>
          <pc:docMk/>
          <pc:sldMk cId="3711166424" sldId="344"/>
        </pc:sldMkLst>
      </pc:sldChg>
      <pc:sldChg chg="del">
        <pc:chgData name="欣爽 张" userId="e3b58f871dc6a71a" providerId="LiveId" clId="{E765823F-64F5-4BA3-8B44-B06BA3A34065}" dt="2024-07-11T05:42:13.731" v="1785" actId="47"/>
        <pc:sldMkLst>
          <pc:docMk/>
          <pc:sldMk cId="2050955496" sldId="345"/>
        </pc:sldMkLst>
      </pc:sldChg>
      <pc:sldChg chg="del">
        <pc:chgData name="欣爽 张" userId="e3b58f871dc6a71a" providerId="LiveId" clId="{E765823F-64F5-4BA3-8B44-B06BA3A34065}" dt="2024-07-11T01:29:13.979" v="1186" actId="47"/>
        <pc:sldMkLst>
          <pc:docMk/>
          <pc:sldMk cId="2476413376" sldId="347"/>
        </pc:sldMkLst>
      </pc:sldChg>
      <pc:sldChg chg="addSp modSp">
        <pc:chgData name="欣爽 张" userId="e3b58f871dc6a71a" providerId="LiveId" clId="{E765823F-64F5-4BA3-8B44-B06BA3A34065}" dt="2024-07-11T05:50:42.747" v="1876"/>
        <pc:sldMkLst>
          <pc:docMk/>
          <pc:sldMk cId="1858319002" sldId="348"/>
        </pc:sldMkLst>
        <pc:spChg chg="add mod">
          <ac:chgData name="欣爽 张" userId="e3b58f871dc6a71a" providerId="LiveId" clId="{E765823F-64F5-4BA3-8B44-B06BA3A34065}" dt="2024-07-11T05:50:42.747" v="1876"/>
          <ac:spMkLst>
            <pc:docMk/>
            <pc:sldMk cId="1858319002" sldId="348"/>
            <ac:spMk id="3" creationId="{B07690F9-5858-A695-D5BA-0F30557432A2}"/>
          </ac:spMkLst>
        </pc:spChg>
      </pc:sldChg>
      <pc:sldChg chg="del">
        <pc:chgData name="欣爽 张" userId="e3b58f871dc6a71a" providerId="LiveId" clId="{E765823F-64F5-4BA3-8B44-B06BA3A34065}" dt="2024-07-11T05:48:55.278" v="1859" actId="47"/>
        <pc:sldMkLst>
          <pc:docMk/>
          <pc:sldMk cId="164147273" sldId="349"/>
        </pc:sldMkLst>
      </pc:sldChg>
      <pc:sldChg chg="addSp delSp modSp mod">
        <pc:chgData name="欣爽 张" userId="e3b58f871dc6a71a" providerId="LiveId" clId="{E765823F-64F5-4BA3-8B44-B06BA3A34065}" dt="2024-07-11T05:49:29.513" v="1861"/>
        <pc:sldMkLst>
          <pc:docMk/>
          <pc:sldMk cId="2884145539" sldId="350"/>
        </pc:sldMkLst>
        <pc:spChg chg="add mod">
          <ac:chgData name="欣爽 张" userId="e3b58f871dc6a71a" providerId="LiveId" clId="{E765823F-64F5-4BA3-8B44-B06BA3A34065}" dt="2024-07-11T05:49:29.513" v="1861"/>
          <ac:spMkLst>
            <pc:docMk/>
            <pc:sldMk cId="2884145539" sldId="350"/>
            <ac:spMk id="3" creationId="{78303CF1-3A27-BCB9-AF48-1FA3978FEEC0}"/>
          </ac:spMkLst>
        </pc:spChg>
        <pc:spChg chg="add mod">
          <ac:chgData name="欣爽 张" userId="e3b58f871dc6a71a" providerId="LiveId" clId="{E765823F-64F5-4BA3-8B44-B06BA3A34065}" dt="2024-07-10T12:16:17.751" v="257" actId="2085"/>
          <ac:spMkLst>
            <pc:docMk/>
            <pc:sldMk cId="2884145539" sldId="350"/>
            <ac:spMk id="5" creationId="{4F03ED05-3073-A13F-0194-E2E369AC5D2B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8" creationId="{1E900E2E-DFC2-41AD-C0F8-3059FD15BB40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9" creationId="{D48B521A-3B28-1BBC-B522-DCA601B4D1F2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0" creationId="{E6CBD414-E96E-1467-89D1-CA644ED82769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1" creationId="{67E0878A-2CB6-70F3-34FC-1515A92F4EF9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2" creationId="{6991DEE4-D09F-BE59-5ED5-59BCA39807D8}"/>
          </ac:spMkLst>
        </pc:spChg>
        <pc:spChg chg="add mod">
          <ac:chgData name="欣爽 张" userId="e3b58f871dc6a71a" providerId="LiveId" clId="{E765823F-64F5-4BA3-8B44-B06BA3A34065}" dt="2024-07-11T05:49:02.031" v="1860" actId="207"/>
          <ac:spMkLst>
            <pc:docMk/>
            <pc:sldMk cId="2884145539" sldId="350"/>
            <ac:spMk id="14" creationId="{3B0875D9-06DF-CE50-85FD-A6A7FE670A8E}"/>
          </ac:spMkLst>
        </pc:spChg>
        <pc:spChg chg="add del mod">
          <ac:chgData name="欣爽 张" userId="e3b58f871dc6a71a" providerId="LiveId" clId="{E765823F-64F5-4BA3-8B44-B06BA3A34065}" dt="2024-07-10T12:29:33.650" v="396"/>
          <ac:spMkLst>
            <pc:docMk/>
            <pc:sldMk cId="2884145539" sldId="350"/>
            <ac:spMk id="15" creationId="{68D6C34E-4FA1-5A76-8E00-8F6C305929D8}"/>
          </ac:spMkLst>
        </pc:spChg>
        <pc:picChg chg="add mod modCrop">
          <ac:chgData name="欣爽 张" userId="e3b58f871dc6a71a" providerId="LiveId" clId="{E765823F-64F5-4BA3-8B44-B06BA3A34065}" dt="2024-07-10T12:17:17.586" v="268" actId="1076"/>
          <ac:picMkLst>
            <pc:docMk/>
            <pc:sldMk cId="2884145539" sldId="350"/>
            <ac:picMk id="4" creationId="{A189F37E-CE46-3F20-9B89-1C0789A2BE4A}"/>
          </ac:picMkLst>
        </pc:picChg>
        <pc:picChg chg="add del mod">
          <ac:chgData name="欣爽 张" userId="e3b58f871dc6a71a" providerId="LiveId" clId="{E765823F-64F5-4BA3-8B44-B06BA3A34065}" dt="2024-07-10T12:16:56.932" v="263" actId="478"/>
          <ac:picMkLst>
            <pc:docMk/>
            <pc:sldMk cId="2884145539" sldId="350"/>
            <ac:picMk id="6" creationId="{64D2BFB0-D0AE-90EA-C9CB-1B19F24ECC7B}"/>
          </ac:picMkLst>
        </pc:picChg>
        <pc:picChg chg="add mod">
          <ac:chgData name="欣爽 张" userId="e3b58f871dc6a71a" providerId="LiveId" clId="{E765823F-64F5-4BA3-8B44-B06BA3A34065}" dt="2024-07-10T12:19:35.120" v="271" actId="1076"/>
          <ac:picMkLst>
            <pc:docMk/>
            <pc:sldMk cId="2884145539" sldId="350"/>
            <ac:picMk id="7" creationId="{E2ACACBF-9800-4356-A7CE-4273D8539DFC}"/>
          </ac:picMkLst>
        </pc:picChg>
      </pc:sldChg>
      <pc:sldChg chg="addSp delSp modSp mod modNotesTx">
        <pc:chgData name="欣爽 张" userId="e3b58f871dc6a71a" providerId="LiveId" clId="{E765823F-64F5-4BA3-8B44-B06BA3A34065}" dt="2024-07-11T05:49:48.227" v="1863" actId="478"/>
        <pc:sldMkLst>
          <pc:docMk/>
          <pc:sldMk cId="4135140921" sldId="351"/>
        </pc:sldMkLst>
        <pc:spChg chg="add del mod">
          <ac:chgData name="欣爽 张" userId="e3b58f871dc6a71a" providerId="LiveId" clId="{E765823F-64F5-4BA3-8B44-B06BA3A34065}" dt="2024-07-10T12:42:51.652" v="476"/>
          <ac:spMkLst>
            <pc:docMk/>
            <pc:sldMk cId="4135140921" sldId="351"/>
            <ac:spMk id="5" creationId="{186B420F-D097-C269-25AD-1D4FDF843459}"/>
          </ac:spMkLst>
        </pc:spChg>
        <pc:spChg chg="add mod">
          <ac:chgData name="欣爽 张" userId="e3b58f871dc6a71a" providerId="LiveId" clId="{E765823F-64F5-4BA3-8B44-B06BA3A34065}" dt="2024-07-10T12:51:49.112" v="593" actId="1035"/>
          <ac:spMkLst>
            <pc:docMk/>
            <pc:sldMk cId="4135140921" sldId="351"/>
            <ac:spMk id="7" creationId="{A7852F35-EFDC-79C3-258A-D3E96822E4C4}"/>
          </ac:spMkLst>
        </pc:spChg>
        <pc:spChg chg="add mod">
          <ac:chgData name="欣爽 张" userId="e3b58f871dc6a71a" providerId="LiveId" clId="{E765823F-64F5-4BA3-8B44-B06BA3A34065}" dt="2024-07-10T12:42:03.410" v="471" actId="20577"/>
          <ac:spMkLst>
            <pc:docMk/>
            <pc:sldMk cId="4135140921" sldId="351"/>
            <ac:spMk id="9" creationId="{41A00CBA-79FE-2AC7-1DF9-8D88469AA9D0}"/>
          </ac:spMkLst>
        </pc:spChg>
        <pc:spChg chg="add del mod">
          <ac:chgData name="欣爽 张" userId="e3b58f871dc6a71a" providerId="LiveId" clId="{E765823F-64F5-4BA3-8B44-B06BA3A34065}" dt="2024-07-10T12:38:54.556" v="440" actId="478"/>
          <ac:spMkLst>
            <pc:docMk/>
            <pc:sldMk cId="4135140921" sldId="351"/>
            <ac:spMk id="11" creationId="{0D1C48AD-ED3C-8CCD-2004-B89BD1E20667}"/>
          </ac:spMkLst>
        </pc:spChg>
        <pc:spChg chg="add mod">
          <ac:chgData name="欣爽 张" userId="e3b58f871dc6a71a" providerId="LiveId" clId="{E765823F-64F5-4BA3-8B44-B06BA3A34065}" dt="2024-07-10T12:46:10.298" v="542" actId="113"/>
          <ac:spMkLst>
            <pc:docMk/>
            <pc:sldMk cId="4135140921" sldId="351"/>
            <ac:spMk id="12" creationId="{E04A7E1B-B565-98EB-4B31-BEC8C3728604}"/>
          </ac:spMkLst>
        </pc:spChg>
        <pc:spChg chg="add del mod">
          <ac:chgData name="欣爽 张" userId="e3b58f871dc6a71a" providerId="LiveId" clId="{E765823F-64F5-4BA3-8B44-B06BA3A34065}" dt="2024-07-11T05:49:48.227" v="1863" actId="478"/>
          <ac:spMkLst>
            <pc:docMk/>
            <pc:sldMk cId="4135140921" sldId="351"/>
            <ac:spMk id="14" creationId="{D8D4B59F-1A27-38C6-994A-D2D9ECAFB97F}"/>
          </ac:spMkLst>
        </pc:spChg>
        <pc:spChg chg="add mod">
          <ac:chgData name="欣爽 张" userId="e3b58f871dc6a71a" providerId="LiveId" clId="{E765823F-64F5-4BA3-8B44-B06BA3A34065}" dt="2024-07-10T13:27:32.802" v="716"/>
          <ac:spMkLst>
            <pc:docMk/>
            <pc:sldMk cId="4135140921" sldId="351"/>
            <ac:spMk id="15" creationId="{FF4F2719-E6CE-A232-52A4-7B53867722F2}"/>
          </ac:spMkLst>
        </pc:spChg>
        <pc:picChg chg="mod">
          <ac:chgData name="欣爽 张" userId="e3b58f871dc6a71a" providerId="LiveId" clId="{E765823F-64F5-4BA3-8B44-B06BA3A34065}" dt="2024-07-10T12:26:22.007" v="341" actId="14100"/>
          <ac:picMkLst>
            <pc:docMk/>
            <pc:sldMk cId="4135140921" sldId="351"/>
            <ac:picMk id="4" creationId="{730EAA74-6673-3DEA-5170-1DEFA85F84E4}"/>
          </ac:picMkLst>
        </pc:picChg>
        <pc:picChg chg="add mod">
          <ac:chgData name="欣爽 张" userId="e3b58f871dc6a71a" providerId="LiveId" clId="{E765823F-64F5-4BA3-8B44-B06BA3A34065}" dt="2024-07-10T12:42:20.624" v="472" actId="1076"/>
          <ac:picMkLst>
            <pc:docMk/>
            <pc:sldMk cId="4135140921" sldId="351"/>
            <ac:picMk id="74" creationId="{116CE4DF-3BEE-B013-7E09-A0446A7DCC9D}"/>
          </ac:picMkLst>
        </pc:picChg>
      </pc:sldChg>
      <pc:sldChg chg="addSp delSp modSp mod">
        <pc:chgData name="欣爽 张" userId="e3b58f871dc6a71a" providerId="LiveId" clId="{E765823F-64F5-4BA3-8B44-B06BA3A34065}" dt="2024-07-10T13:27:27.073" v="715"/>
        <pc:sldMkLst>
          <pc:docMk/>
          <pc:sldMk cId="591646012" sldId="352"/>
        </pc:sldMkLst>
        <pc:spChg chg="add del mod">
          <ac:chgData name="欣爽 张" userId="e3b58f871dc6a71a" providerId="LiveId" clId="{E765823F-64F5-4BA3-8B44-B06BA3A34065}" dt="2024-07-10T12:35:33.099" v="415"/>
          <ac:spMkLst>
            <pc:docMk/>
            <pc:sldMk cId="591646012" sldId="352"/>
            <ac:spMk id="5" creationId="{985127E9-7CA5-3C15-766E-5DCDFEB35863}"/>
          </ac:spMkLst>
        </pc:spChg>
        <pc:spChg chg="add del">
          <ac:chgData name="欣爽 张" userId="e3b58f871dc6a71a" providerId="LiveId" clId="{E765823F-64F5-4BA3-8B44-B06BA3A34065}" dt="2024-07-10T12:44:34.488" v="494" actId="22"/>
          <ac:spMkLst>
            <pc:docMk/>
            <pc:sldMk cId="591646012" sldId="352"/>
            <ac:spMk id="8" creationId="{5F143B9A-49F5-4F7B-DF63-2725E7496BF0}"/>
          </ac:spMkLst>
        </pc:spChg>
        <pc:spChg chg="add mod">
          <ac:chgData name="欣爽 张" userId="e3b58f871dc6a71a" providerId="LiveId" clId="{E765823F-64F5-4BA3-8B44-B06BA3A34065}" dt="2024-07-10T12:48:18.574" v="558" actId="1582"/>
          <ac:spMkLst>
            <pc:docMk/>
            <pc:sldMk cId="591646012" sldId="352"/>
            <ac:spMk id="18" creationId="{ECE6B6A9-B364-9B15-CB33-0BB3B63BFA2A}"/>
          </ac:spMkLst>
        </pc:spChg>
        <pc:spChg chg="add mod">
          <ac:chgData name="欣爽 张" userId="e3b58f871dc6a71a" providerId="LiveId" clId="{E765823F-64F5-4BA3-8B44-B06BA3A34065}" dt="2024-07-10T12:48:59.828" v="563" actId="1076"/>
          <ac:spMkLst>
            <pc:docMk/>
            <pc:sldMk cId="591646012" sldId="352"/>
            <ac:spMk id="20" creationId="{FA90AC30-471A-BA82-F7BE-15B780BE0EBF}"/>
          </ac:spMkLst>
        </pc:spChg>
        <pc:spChg chg="add 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1" creationId="{10CD63C4-9F2D-4FE0-187E-AC466EF3A2B0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6" creationId="{3ECE13C2-4D2F-BEBA-958C-439F3CD78639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7" creationId="{9D7D4303-D0CF-920E-3E34-F04AD5C2D12F}"/>
          </ac:spMkLst>
        </pc:spChg>
        <pc:spChg chg="del">
          <ac:chgData name="欣爽 张" userId="e3b58f871dc6a71a" providerId="LiveId" clId="{E765823F-64F5-4BA3-8B44-B06BA3A34065}" dt="2024-07-10T12:12:28.738" v="244" actId="478"/>
          <ac:spMkLst>
            <pc:docMk/>
            <pc:sldMk cId="591646012" sldId="352"/>
            <ac:spMk id="28" creationId="{8F25BACB-F74D-4C67-86DE-719F1BD28147}"/>
          </ac:spMkLst>
        </pc:spChg>
        <pc:spChg chg="add mod">
          <ac:chgData name="欣爽 张" userId="e3b58f871dc6a71a" providerId="LiveId" clId="{E765823F-64F5-4BA3-8B44-B06BA3A34065}" dt="2024-07-10T13:27:27.073" v="715"/>
          <ac:spMkLst>
            <pc:docMk/>
            <pc:sldMk cId="591646012" sldId="352"/>
            <ac:spMk id="36" creationId="{8BD4416B-DCE6-62A4-24D8-F2212043ACE3}"/>
          </ac:spMkLst>
        </pc:spChg>
        <pc:spChg chg="add del mod">
          <ac:chgData name="欣爽 张" userId="e3b58f871dc6a71a" providerId="LiveId" clId="{E765823F-64F5-4BA3-8B44-B06BA3A34065}" dt="2024-07-10T12:48:24.272" v="559" actId="14100"/>
          <ac:spMkLst>
            <pc:docMk/>
            <pc:sldMk cId="591646012" sldId="352"/>
            <ac:spMk id="38" creationId="{D05E490A-CF0F-F394-DC80-7F6F28D0E782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57" creationId="{A2291521-CE13-5118-F45B-092731FC7437}"/>
          </ac:spMkLst>
        </pc:spChg>
        <pc:spChg chg="del mod">
          <ac:chgData name="欣爽 张" userId="e3b58f871dc6a71a" providerId="LiveId" clId="{E765823F-64F5-4BA3-8B44-B06BA3A34065}" dt="2024-07-10T12:46:29.765" v="543" actId="478"/>
          <ac:spMkLst>
            <pc:docMk/>
            <pc:sldMk cId="591646012" sldId="352"/>
            <ac:spMk id="65" creationId="{57748E7D-8437-6D2A-D8A9-86167A2254EF}"/>
          </ac:spMkLst>
        </pc:spChg>
        <pc:spChg chg="mod">
          <ac:chgData name="欣爽 张" userId="e3b58f871dc6a71a" providerId="LiveId" clId="{E765823F-64F5-4BA3-8B44-B06BA3A34065}" dt="2024-07-10T12:47:55.739" v="555" actId="1076"/>
          <ac:spMkLst>
            <pc:docMk/>
            <pc:sldMk cId="591646012" sldId="352"/>
            <ac:spMk id="70" creationId="{65C0ACC3-F5C8-BF79-EE05-90BC1331AA22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71" creationId="{FCC8B4D9-9334-8256-5C2C-AAED76561B49}"/>
          </ac:spMkLst>
        </pc:spChg>
        <pc:spChg chg="mod">
          <ac:chgData name="欣爽 张" userId="e3b58f871dc6a71a" providerId="LiveId" clId="{E765823F-64F5-4BA3-8B44-B06BA3A34065}" dt="2024-07-10T12:47:57.564" v="556" actId="1076"/>
          <ac:spMkLst>
            <pc:docMk/>
            <pc:sldMk cId="591646012" sldId="352"/>
            <ac:spMk id="76" creationId="{171C904B-F5D7-B36B-8C72-C1D9EDA98FE7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78" creationId="{089C29A6-A8DD-221C-2C5A-97A6BC106E77}"/>
          </ac:spMkLst>
        </pc:spChg>
        <pc:spChg chg="mod">
          <ac:chgData name="欣爽 张" userId="e3b58f871dc6a71a" providerId="LiveId" clId="{E765823F-64F5-4BA3-8B44-B06BA3A34065}" dt="2024-07-10T12:23:55.778" v="323" actId="1076"/>
          <ac:spMkLst>
            <pc:docMk/>
            <pc:sldMk cId="591646012" sldId="352"/>
            <ac:spMk id="80" creationId="{954168FF-1703-4403-3087-B19AE8A9E6CD}"/>
          </ac:spMkLst>
        </pc:spChg>
        <pc:picChg chg="mod">
          <ac:chgData name="欣爽 张" userId="e3b58f871dc6a71a" providerId="LiveId" clId="{E765823F-64F5-4BA3-8B44-B06BA3A34065}" dt="2024-07-10T12:50:39.688" v="584" actId="1036"/>
          <ac:picMkLst>
            <pc:docMk/>
            <pc:sldMk cId="591646012" sldId="352"/>
            <ac:picMk id="10" creationId="{2D029318-0D4B-9DCD-0E9E-777849B65E34}"/>
          </ac:picMkLst>
        </pc:picChg>
        <pc:picChg chg="del">
          <ac:chgData name="欣爽 张" userId="e3b58f871dc6a71a" providerId="LiveId" clId="{E765823F-64F5-4BA3-8B44-B06BA3A34065}" dt="2024-07-10T12:23:36.499" v="318" actId="21"/>
          <ac:picMkLst>
            <pc:docMk/>
            <pc:sldMk cId="591646012" sldId="352"/>
            <ac:picMk id="74" creationId="{116CE4DF-3BEE-B013-7E09-A0446A7DCC9D}"/>
          </ac:picMkLst>
        </pc:picChg>
        <pc:cxnChg chg="add del mod">
          <ac:chgData name="欣爽 张" userId="e3b58f871dc6a71a" providerId="LiveId" clId="{E765823F-64F5-4BA3-8B44-B06BA3A34065}" dt="2024-07-10T12:47:16.347" v="549" actId="11529"/>
          <ac:cxnSpMkLst>
            <pc:docMk/>
            <pc:sldMk cId="591646012" sldId="352"/>
            <ac:cxnSpMk id="13" creationId="{50D2EA0C-A37A-6997-A879-C791F78DCF73}"/>
          </ac:cxnSpMkLst>
        </pc:cxnChg>
        <pc:cxnChg chg="mod">
          <ac:chgData name="欣爽 张" userId="e3b58f871dc6a71a" providerId="LiveId" clId="{E765823F-64F5-4BA3-8B44-B06BA3A34065}" dt="2024-07-10T08:41:56.598" v="7" actId="1035"/>
          <ac:cxnSpMkLst>
            <pc:docMk/>
            <pc:sldMk cId="591646012" sldId="352"/>
            <ac:cxnSpMk id="16" creationId="{92F79DAB-7AA6-C0B5-CD27-407B3CDCAC76}"/>
          </ac:cxnSpMkLst>
        </pc:cxnChg>
        <pc:cxnChg chg="add mod">
          <ac:chgData name="欣爽 张" userId="e3b58f871dc6a71a" providerId="LiveId" clId="{E765823F-64F5-4BA3-8B44-B06BA3A34065}" dt="2024-07-10T12:48:24.272" v="559" actId="14100"/>
          <ac:cxnSpMkLst>
            <pc:docMk/>
            <pc:sldMk cId="591646012" sldId="352"/>
            <ac:cxnSpMk id="17" creationId="{1952BD87-09A4-42EC-ED97-EE8C43192524}"/>
          </ac:cxnSpMkLst>
        </pc:cxnChg>
        <pc:cxnChg chg="del mod">
          <ac:chgData name="欣爽 张" userId="e3b58f871dc6a71a" providerId="LiveId" clId="{E765823F-64F5-4BA3-8B44-B06BA3A34065}" dt="2024-07-10T12:46:54.210" v="544" actId="478"/>
          <ac:cxnSpMkLst>
            <pc:docMk/>
            <pc:sldMk cId="591646012" sldId="352"/>
            <ac:cxnSpMk id="40" creationId="{6452749D-A114-1E31-DBCC-9388E4682E59}"/>
          </ac:cxnSpMkLst>
        </pc:cxnChg>
        <pc:cxnChg chg="mod">
          <ac:chgData name="欣爽 张" userId="e3b58f871dc6a71a" providerId="LiveId" clId="{E765823F-64F5-4BA3-8B44-B06BA3A34065}" dt="2024-07-10T12:50:54.657" v="586" actId="14100"/>
          <ac:cxnSpMkLst>
            <pc:docMk/>
            <pc:sldMk cId="591646012" sldId="352"/>
            <ac:cxnSpMk id="53" creationId="{3785D426-FFAC-0871-8CB2-D93BD1E07E97}"/>
          </ac:cxnSpMkLst>
        </pc:cxnChg>
        <pc:cxnChg chg="mod">
          <ac:chgData name="欣爽 张" userId="e3b58f871dc6a71a" providerId="LiveId" clId="{E765823F-64F5-4BA3-8B44-B06BA3A34065}" dt="2024-07-10T12:51:01.665" v="587" actId="14100"/>
          <ac:cxnSpMkLst>
            <pc:docMk/>
            <pc:sldMk cId="591646012" sldId="352"/>
            <ac:cxnSpMk id="58" creationId="{DCE67304-620F-E590-96E1-A2F45D00DCAD}"/>
          </ac:cxnSpMkLst>
        </pc:cxnChg>
        <pc:cxnChg chg="mod">
          <ac:chgData name="欣爽 张" userId="e3b58f871dc6a71a" providerId="LiveId" clId="{E765823F-64F5-4BA3-8B44-B06BA3A34065}" dt="2024-07-10T12:49:37.951" v="574" actId="1036"/>
          <ac:cxnSpMkLst>
            <pc:docMk/>
            <pc:sldMk cId="591646012" sldId="352"/>
            <ac:cxnSpMk id="66" creationId="{86D5606C-C5F8-5A40-DB40-5598194786ED}"/>
          </ac:cxnSpMkLst>
        </pc:cxnChg>
      </pc:sldChg>
      <pc:sldChg chg="addSp delSp modSp mod">
        <pc:chgData name="欣爽 张" userId="e3b58f871dc6a71a" providerId="LiveId" clId="{E765823F-64F5-4BA3-8B44-B06BA3A34065}" dt="2024-07-11T05:51:00.588" v="1881" actId="1076"/>
        <pc:sldMkLst>
          <pc:docMk/>
          <pc:sldMk cId="1530714202" sldId="353"/>
        </pc:sldMkLst>
        <pc:spChg chg="add mod">
          <ac:chgData name="欣爽 张" userId="e3b58f871dc6a71a" providerId="LiveId" clId="{E765823F-64F5-4BA3-8B44-B06BA3A34065}" dt="2024-07-11T05:50:56.480" v="1880" actId="1076"/>
          <ac:spMkLst>
            <pc:docMk/>
            <pc:sldMk cId="1530714202" sldId="353"/>
            <ac:spMk id="3" creationId="{A5DD44A6-A450-8DBE-FF87-FD09C2AAB372}"/>
          </ac:spMkLst>
        </pc:spChg>
        <pc:spChg chg="mod">
          <ac:chgData name="欣爽 张" userId="e3b58f871dc6a71a" providerId="LiveId" clId="{E765823F-64F5-4BA3-8B44-B06BA3A34065}" dt="2024-07-10T13:43:04.196" v="730" actId="404"/>
          <ac:spMkLst>
            <pc:docMk/>
            <pc:sldMk cId="1530714202" sldId="353"/>
            <ac:spMk id="4" creationId="{8E14204C-A4EE-0D1B-1EEE-3D9D83C9BC10}"/>
          </ac:spMkLst>
        </pc:spChg>
        <pc:spChg chg="add mod">
          <ac:chgData name="欣爽 张" userId="e3b58f871dc6a71a" providerId="LiveId" clId="{E765823F-64F5-4BA3-8B44-B06BA3A34065}" dt="2024-07-11T05:50:53.657" v="1878" actId="14100"/>
          <ac:spMkLst>
            <pc:docMk/>
            <pc:sldMk cId="1530714202" sldId="353"/>
            <ac:spMk id="5" creationId="{7BCD1F5B-FA00-8817-9B1E-9710AF2CE12C}"/>
          </ac:spMkLst>
        </pc:spChg>
        <pc:spChg chg="mod">
          <ac:chgData name="欣爽 张" userId="e3b58f871dc6a71a" providerId="LiveId" clId="{E765823F-64F5-4BA3-8B44-B06BA3A34065}" dt="2024-07-11T05:51:00.588" v="1881" actId="1076"/>
          <ac:spMkLst>
            <pc:docMk/>
            <pc:sldMk cId="1530714202" sldId="353"/>
            <ac:spMk id="19" creationId="{9E9946D8-7A34-7626-CC5B-ADAB4B58A933}"/>
          </ac:spMkLst>
        </pc:spChg>
        <pc:spChg chg="mod">
          <ac:chgData name="欣爽 张" userId="e3b58f871dc6a71a" providerId="LiveId" clId="{E765823F-64F5-4BA3-8B44-B06BA3A34065}" dt="2024-07-11T05:51:00.588" v="1881" actId="1076"/>
          <ac:spMkLst>
            <pc:docMk/>
            <pc:sldMk cId="1530714202" sldId="353"/>
            <ac:spMk id="20" creationId="{F293BD4C-5D04-8BA1-F0BA-D131CEC77F59}"/>
          </ac:spMkLst>
        </pc:spChg>
        <pc:picChg chg="mod">
          <ac:chgData name="欣爽 张" userId="e3b58f871dc6a71a" providerId="LiveId" clId="{E765823F-64F5-4BA3-8B44-B06BA3A34065}" dt="2024-07-10T14:07:18.416" v="816" actId="1076"/>
          <ac:picMkLst>
            <pc:docMk/>
            <pc:sldMk cId="1530714202" sldId="353"/>
            <ac:picMk id="6" creationId="{A00B18CD-3437-D415-606C-E0B5C0E25BA9}"/>
          </ac:picMkLst>
        </pc:picChg>
        <pc:picChg chg="add del mod">
          <ac:chgData name="欣爽 张" userId="e3b58f871dc6a71a" providerId="LiveId" clId="{E765823F-64F5-4BA3-8B44-B06BA3A34065}" dt="2024-07-10T14:08:10.331" v="837" actId="478"/>
          <ac:picMkLst>
            <pc:docMk/>
            <pc:sldMk cId="1530714202" sldId="353"/>
            <ac:picMk id="8" creationId="{3BAAB944-9184-8F2F-BE30-65C5CAB2B6C1}"/>
          </ac:picMkLst>
        </pc:picChg>
        <pc:picChg chg="mod">
          <ac:chgData name="欣爽 张" userId="e3b58f871dc6a71a" providerId="LiveId" clId="{E765823F-64F5-4BA3-8B44-B06BA3A34065}" dt="2024-07-10T14:07:24.564" v="818" actId="1076"/>
          <ac:picMkLst>
            <pc:docMk/>
            <pc:sldMk cId="1530714202" sldId="353"/>
            <ac:picMk id="10" creationId="{86FE0521-D5C1-9D6A-1679-268793EAB8F2}"/>
          </ac:picMkLst>
        </pc:picChg>
        <pc:picChg chg="mod">
          <ac:chgData name="欣爽 张" userId="e3b58f871dc6a71a" providerId="LiveId" clId="{E765823F-64F5-4BA3-8B44-B06BA3A34065}" dt="2024-07-11T05:51:00.588" v="1881" actId="1076"/>
          <ac:picMkLst>
            <pc:docMk/>
            <pc:sldMk cId="1530714202" sldId="353"/>
            <ac:picMk id="12" creationId="{62EBA37F-EC80-0023-E733-B42B527AFF9D}"/>
          </ac:picMkLst>
        </pc:picChg>
        <pc:cxnChg chg="mod">
          <ac:chgData name="欣爽 张" userId="e3b58f871dc6a71a" providerId="LiveId" clId="{E765823F-64F5-4BA3-8B44-B06BA3A34065}" dt="2024-07-11T05:51:00.588" v="1881" actId="1076"/>
          <ac:cxnSpMkLst>
            <pc:docMk/>
            <pc:sldMk cId="1530714202" sldId="353"/>
            <ac:cxnSpMk id="16" creationId="{03863A09-1B3A-1C71-09BB-31BF0438C24F}"/>
          </ac:cxnSpMkLst>
        </pc:cxnChg>
      </pc:sldChg>
      <pc:sldChg chg="addSp modSp mod ord">
        <pc:chgData name="欣爽 张" userId="e3b58f871dc6a71a" providerId="LiveId" clId="{E765823F-64F5-4BA3-8B44-B06BA3A34065}" dt="2024-07-11T05:40:16.652" v="1707"/>
        <pc:sldMkLst>
          <pc:docMk/>
          <pc:sldMk cId="86771030" sldId="354"/>
        </pc:sldMkLst>
        <pc:spChg chg="add mod">
          <ac:chgData name="欣爽 张" userId="e3b58f871dc6a71a" providerId="LiveId" clId="{E765823F-64F5-4BA3-8B44-B06BA3A34065}" dt="2024-07-11T05:40:16.652" v="1707"/>
          <ac:spMkLst>
            <pc:docMk/>
            <pc:sldMk cId="86771030" sldId="354"/>
            <ac:spMk id="3" creationId="{46915CAA-836A-A895-9F41-440CC4A13F74}"/>
          </ac:spMkLst>
        </pc:spChg>
        <pc:spChg chg="mod">
          <ac:chgData name="欣爽 张" userId="e3b58f871dc6a71a" providerId="LiveId" clId="{E765823F-64F5-4BA3-8B44-B06BA3A34065}" dt="2024-07-11T01:28:13.975" v="1173" actId="1076"/>
          <ac:spMkLst>
            <pc:docMk/>
            <pc:sldMk cId="86771030" sldId="354"/>
            <ac:spMk id="4" creationId="{0F15F9B0-C873-C327-A4EA-AF603786C1D3}"/>
          </ac:spMkLst>
        </pc:spChg>
        <pc:spChg chg="mod">
          <ac:chgData name="欣爽 张" userId="e3b58f871dc6a71a" providerId="LiveId" clId="{E765823F-64F5-4BA3-8B44-B06BA3A34065}" dt="2024-07-11T01:28:16.787" v="1175" actId="1076"/>
          <ac:spMkLst>
            <pc:docMk/>
            <pc:sldMk cId="86771030" sldId="354"/>
            <ac:spMk id="12" creationId="{76EEF3F4-24F0-585F-96E2-670A76501746}"/>
          </ac:spMkLst>
        </pc:spChg>
        <pc:spChg chg="mod">
          <ac:chgData name="欣爽 张" userId="e3b58f871dc6a71a" providerId="LiveId" clId="{E765823F-64F5-4BA3-8B44-B06BA3A34065}" dt="2024-07-11T00:59:49.495" v="902" actId="113"/>
          <ac:spMkLst>
            <pc:docMk/>
            <pc:sldMk cId="86771030" sldId="354"/>
            <ac:spMk id="19" creationId="{C0AE171C-8868-2913-D31D-4D4996FA4D1C}"/>
          </ac:spMkLst>
        </pc:spChg>
      </pc:sldChg>
      <pc:sldChg chg="addSp modSp mod ord">
        <pc:chgData name="欣爽 张" userId="e3b58f871dc6a71a" providerId="LiveId" clId="{E765823F-64F5-4BA3-8B44-B06BA3A34065}" dt="2024-07-11T05:40:08.194" v="1706" actId="20577"/>
        <pc:sldMkLst>
          <pc:docMk/>
          <pc:sldMk cId="2359320713" sldId="355"/>
        </pc:sldMkLst>
        <pc:spChg chg="mod">
          <ac:chgData name="欣爽 张" userId="e3b58f871dc6a71a" providerId="LiveId" clId="{E765823F-64F5-4BA3-8B44-B06BA3A34065}" dt="2024-07-11T05:40:08.194" v="1706" actId="20577"/>
          <ac:spMkLst>
            <pc:docMk/>
            <pc:sldMk cId="2359320713" sldId="355"/>
            <ac:spMk id="2" creationId="{5DB45736-61F9-802D-FC17-5532DEA556F1}"/>
          </ac:spMkLst>
        </pc:spChg>
        <pc:spChg chg="add mod">
          <ac:chgData name="欣爽 张" userId="e3b58f871dc6a71a" providerId="LiveId" clId="{E765823F-64F5-4BA3-8B44-B06BA3A34065}" dt="2024-07-11T05:39:50.996" v="1704" actId="1076"/>
          <ac:spMkLst>
            <pc:docMk/>
            <pc:sldMk cId="2359320713" sldId="355"/>
            <ac:spMk id="3" creationId="{44B4485F-31CB-8E28-DCA1-781DBA86D119}"/>
          </ac:spMkLst>
        </pc:spChg>
        <pc:spChg chg="mod">
          <ac:chgData name="欣爽 张" userId="e3b58f871dc6a71a" providerId="LiveId" clId="{E765823F-64F5-4BA3-8B44-B06BA3A34065}" dt="2024-07-10T14:13:29.897" v="890" actId="20577"/>
          <ac:spMkLst>
            <pc:docMk/>
            <pc:sldMk cId="2359320713" sldId="355"/>
            <ac:spMk id="6" creationId="{6A539DF2-2F15-0408-8349-1D3557C68EB6}"/>
          </ac:spMkLst>
        </pc:spChg>
        <pc:spChg chg="mod">
          <ac:chgData name="欣爽 张" userId="e3b58f871dc6a71a" providerId="LiveId" clId="{E765823F-64F5-4BA3-8B44-B06BA3A34065}" dt="2024-07-10T13:33:25.061" v="722" actId="20577"/>
          <ac:spMkLst>
            <pc:docMk/>
            <pc:sldMk cId="2359320713" sldId="355"/>
            <ac:spMk id="8" creationId="{0A6A0E5A-BC93-96C0-434D-1D93469C4200}"/>
          </ac:spMkLst>
        </pc:spChg>
        <pc:spChg chg="mod">
          <ac:chgData name="欣爽 张" userId="e3b58f871dc6a71a" providerId="LiveId" clId="{E765823F-64F5-4BA3-8B44-B06BA3A34065}" dt="2024-07-11T01:43:41.803" v="1232" actId="20577"/>
          <ac:spMkLst>
            <pc:docMk/>
            <pc:sldMk cId="2359320713" sldId="355"/>
            <ac:spMk id="22" creationId="{544C4CF0-0CD9-8351-ED07-7AF6E311636B}"/>
          </ac:spMkLst>
        </pc:spChg>
        <pc:picChg chg="mod">
          <ac:chgData name="欣爽 张" userId="e3b58f871dc6a71a" providerId="LiveId" clId="{E765823F-64F5-4BA3-8B44-B06BA3A34065}" dt="2024-07-11T01:43:46.708" v="1242" actId="1038"/>
          <ac:picMkLst>
            <pc:docMk/>
            <pc:sldMk cId="2359320713" sldId="355"/>
            <ac:picMk id="30" creationId="{28F2B74F-B992-11DD-3214-0D460CB335DD}"/>
          </ac:picMkLst>
        </pc:picChg>
      </pc:sldChg>
      <pc:sldChg chg="addSp delSp modSp mod">
        <pc:chgData name="欣爽 张" userId="e3b58f871dc6a71a" providerId="LiveId" clId="{E765823F-64F5-4BA3-8B44-B06BA3A34065}" dt="2024-07-11T05:41:17.781" v="1726"/>
        <pc:sldMkLst>
          <pc:docMk/>
          <pc:sldMk cId="3144208612" sldId="356"/>
        </pc:sldMkLst>
        <pc:spChg chg="add mod">
          <ac:chgData name="欣爽 张" userId="e3b58f871dc6a71a" providerId="LiveId" clId="{E765823F-64F5-4BA3-8B44-B06BA3A34065}" dt="2024-07-11T01:31:28.129" v="1190" actId="1076"/>
          <ac:spMkLst>
            <pc:docMk/>
            <pc:sldMk cId="3144208612" sldId="356"/>
            <ac:spMk id="3" creationId="{5B44066C-9DAE-A092-54E7-0608E368FC6F}"/>
          </ac:spMkLst>
        </pc:spChg>
        <pc:spChg chg="add mod">
          <ac:chgData name="欣爽 张" userId="e3b58f871dc6a71a" providerId="LiveId" clId="{E765823F-64F5-4BA3-8B44-B06BA3A34065}" dt="2024-07-11T05:41:17.781" v="1726"/>
          <ac:spMkLst>
            <pc:docMk/>
            <pc:sldMk cId="3144208612" sldId="356"/>
            <ac:spMk id="5" creationId="{433A75E5-DFA3-C581-85A1-2C523937C8D0}"/>
          </ac:spMkLst>
        </pc:spChg>
        <pc:spChg chg="add mod">
          <ac:chgData name="欣爽 张" userId="e3b58f871dc6a71a" providerId="LiveId" clId="{E765823F-64F5-4BA3-8B44-B06BA3A34065}" dt="2024-07-11T01:31:30.458" v="1191"/>
          <ac:spMkLst>
            <pc:docMk/>
            <pc:sldMk cId="3144208612" sldId="356"/>
            <ac:spMk id="5" creationId="{DCD69CE6-30E9-09D3-D58F-DF1D493DE3B4}"/>
          </ac:spMkLst>
        </pc:spChg>
        <pc:spChg chg="add mod">
          <ac:chgData name="欣爽 张" userId="e3b58f871dc6a71a" providerId="LiveId" clId="{E765823F-64F5-4BA3-8B44-B06BA3A34065}" dt="2024-07-11T01:31:39.716" v="1197" actId="1038"/>
          <ac:spMkLst>
            <pc:docMk/>
            <pc:sldMk cId="3144208612" sldId="356"/>
            <ac:spMk id="8" creationId="{9841A5B2-D6D1-BE28-D6DA-B708BAAF7660}"/>
          </ac:spMkLst>
        </pc:spChg>
        <pc:cxnChg chg="add del mod">
          <ac:chgData name="欣爽 张" userId="e3b58f871dc6a71a" providerId="LiveId" clId="{E765823F-64F5-4BA3-8B44-B06BA3A34065}" dt="2024-07-11T01:36:05.631" v="1224" actId="478"/>
          <ac:cxnSpMkLst>
            <pc:docMk/>
            <pc:sldMk cId="3144208612" sldId="356"/>
            <ac:cxnSpMk id="12" creationId="{CB28D491-42C5-DFE4-E93C-1146CBE7DDEB}"/>
          </ac:cxnSpMkLst>
        </pc:cxnChg>
        <pc:cxnChg chg="add del mod">
          <ac:chgData name="欣爽 张" userId="e3b58f871dc6a71a" providerId="LiveId" clId="{E765823F-64F5-4BA3-8B44-B06BA3A34065}" dt="2024-07-11T01:36:43.607" v="1230" actId="478"/>
          <ac:cxnSpMkLst>
            <pc:docMk/>
            <pc:sldMk cId="3144208612" sldId="356"/>
            <ac:cxnSpMk id="19" creationId="{12CD774E-BB23-84E1-EAAD-9B61D9F59A03}"/>
          </ac:cxnSpMkLst>
        </pc:cxnChg>
      </pc:sldChg>
      <pc:sldChg chg="addSp modSp">
        <pc:chgData name="欣爽 张" userId="e3b58f871dc6a71a" providerId="LiveId" clId="{E765823F-64F5-4BA3-8B44-B06BA3A34065}" dt="2024-07-11T05:41:19.721" v="1727"/>
        <pc:sldMkLst>
          <pc:docMk/>
          <pc:sldMk cId="136438133" sldId="357"/>
        </pc:sldMkLst>
        <pc:spChg chg="add mod">
          <ac:chgData name="欣爽 张" userId="e3b58f871dc6a71a" providerId="LiveId" clId="{E765823F-64F5-4BA3-8B44-B06BA3A34065}" dt="2024-07-11T05:41:19.721" v="1727"/>
          <ac:spMkLst>
            <pc:docMk/>
            <pc:sldMk cId="136438133" sldId="357"/>
            <ac:spMk id="3" creationId="{238E8699-AF72-8D8B-8D1B-DD1B42AADA53}"/>
          </ac:spMkLst>
        </pc:spChg>
      </pc:sldChg>
      <pc:sldChg chg="addSp delSp modSp mod">
        <pc:chgData name="欣爽 张" userId="e3b58f871dc6a71a" providerId="LiveId" clId="{E765823F-64F5-4BA3-8B44-B06BA3A34065}" dt="2024-07-11T05:41:38.666" v="1729"/>
        <pc:sldMkLst>
          <pc:docMk/>
          <pc:sldMk cId="2904916142" sldId="358"/>
        </pc:sldMkLst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3" creationId="{E475C519-D9C3-713D-7BD0-CE5EC3F78B23}"/>
          </ac:spMkLst>
        </pc:spChg>
        <pc:spChg chg="add del">
          <ac:chgData name="欣爽 张" userId="e3b58f871dc6a71a" providerId="LiveId" clId="{E765823F-64F5-4BA3-8B44-B06BA3A34065}" dt="2024-07-11T03:09:21.411" v="1537" actId="22"/>
          <ac:spMkLst>
            <pc:docMk/>
            <pc:sldMk cId="2904916142" sldId="358"/>
            <ac:spMk id="5" creationId="{316BD05F-8231-CB41-6B20-66D6AE24A1B9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5" creationId="{9F0BB0A1-439E-61D1-F44E-6A59893CD4E8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6" creationId="{ACB6F082-0380-BDC4-4321-C78523CC751B}"/>
          </ac:spMkLst>
        </pc:spChg>
        <pc:spChg chg="add mod">
          <ac:chgData name="欣爽 张" userId="e3b58f871dc6a71a" providerId="LiveId" clId="{E765823F-64F5-4BA3-8B44-B06BA3A34065}" dt="2024-07-11T03:30:13.542" v="1685" actId="1076"/>
          <ac:spMkLst>
            <pc:docMk/>
            <pc:sldMk cId="2904916142" sldId="358"/>
            <ac:spMk id="7" creationId="{F6967660-C5CE-B49F-D525-3A558D17A82E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8" creationId="{084EA51A-35BE-9D24-8279-29C8BAEF0820}"/>
          </ac:spMkLst>
        </pc:spChg>
        <pc:spChg chg="add mod">
          <ac:chgData name="欣爽 张" userId="e3b58f871dc6a71a" providerId="LiveId" clId="{E765823F-64F5-4BA3-8B44-B06BA3A34065}" dt="2024-07-11T03:24:14.092" v="1644" actId="1076"/>
          <ac:spMkLst>
            <pc:docMk/>
            <pc:sldMk cId="2904916142" sldId="358"/>
            <ac:spMk id="9" creationId="{8C3215D1-30F7-5292-A7EE-630341EC89C7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1" creationId="{9BCD3ED7-4D72-9F48-353D-6C0FC6AA6FED}"/>
          </ac:spMkLst>
        </pc:spChg>
        <pc:spChg chg="add mod">
          <ac:chgData name="欣爽 张" userId="e3b58f871dc6a71a" providerId="LiveId" clId="{E765823F-64F5-4BA3-8B44-B06BA3A34065}" dt="2024-07-11T03:24:14.092" v="1644" actId="1076"/>
          <ac:spMkLst>
            <pc:docMk/>
            <pc:sldMk cId="2904916142" sldId="358"/>
            <ac:spMk id="17" creationId="{27AE6AC9-6267-B4E6-45F6-851A75B3DE7A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8" creationId="{DFC18D5D-BF21-1AE2-468B-E21C4AF131BD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9" creationId="{FB26563F-2E05-B579-96EA-F1CACEE0F58A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20" creationId="{507730A6-E25A-BEE5-E76B-E13AEFD4E887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22" creationId="{7E719CFD-9E18-0F2F-3918-F3CD5710B6F4}"/>
          </ac:spMkLst>
        </pc:spChg>
        <pc:spChg chg="add mod">
          <ac:chgData name="欣爽 张" userId="e3b58f871dc6a71a" providerId="LiveId" clId="{E765823F-64F5-4BA3-8B44-B06BA3A34065}" dt="2024-07-11T03:23:20.983" v="1640" actId="14100"/>
          <ac:spMkLst>
            <pc:docMk/>
            <pc:sldMk cId="2904916142" sldId="358"/>
            <ac:spMk id="23" creationId="{7A4F8940-4ABB-FAFA-4095-97C1B6578004}"/>
          </ac:spMkLst>
        </pc:spChg>
        <pc:spChg chg="add mod">
          <ac:chgData name="欣爽 张" userId="e3b58f871dc6a71a" providerId="LiveId" clId="{E765823F-64F5-4BA3-8B44-B06BA3A34065}" dt="2024-07-11T03:25:52.925" v="1653" actId="1076"/>
          <ac:spMkLst>
            <pc:docMk/>
            <pc:sldMk cId="2904916142" sldId="358"/>
            <ac:spMk id="29" creationId="{635D5CD6-2975-C658-8F27-E576CCC5F108}"/>
          </ac:spMkLst>
        </pc:spChg>
        <pc:spChg chg="add mod">
          <ac:chgData name="欣爽 张" userId="e3b58f871dc6a71a" providerId="LiveId" clId="{E765823F-64F5-4BA3-8B44-B06BA3A34065}" dt="2024-07-11T03:27:32.531" v="1666"/>
          <ac:spMkLst>
            <pc:docMk/>
            <pc:sldMk cId="2904916142" sldId="358"/>
            <ac:spMk id="30" creationId="{0BEF5686-4E2D-B784-11BF-8B194B430C84}"/>
          </ac:spMkLst>
        </pc:spChg>
        <pc:spChg chg="add mod">
          <ac:chgData name="欣爽 张" userId="e3b58f871dc6a71a" providerId="LiveId" clId="{E765823F-64F5-4BA3-8B44-B06BA3A34065}" dt="2024-07-11T03:29:42.212" v="1681" actId="1076"/>
          <ac:spMkLst>
            <pc:docMk/>
            <pc:sldMk cId="2904916142" sldId="358"/>
            <ac:spMk id="31" creationId="{C7991AD8-EF34-C70F-8EF2-2DFBBD54BC7B}"/>
          </ac:spMkLst>
        </pc:spChg>
        <pc:spChg chg="add mod">
          <ac:chgData name="欣爽 张" userId="e3b58f871dc6a71a" providerId="LiveId" clId="{E765823F-64F5-4BA3-8B44-B06BA3A34065}" dt="2024-07-11T05:41:38.666" v="1729"/>
          <ac:spMkLst>
            <pc:docMk/>
            <pc:sldMk cId="2904916142" sldId="358"/>
            <ac:spMk id="39" creationId="{4ECFF58B-8D99-B4B1-53E1-F74EEB4432E2}"/>
          </ac:spMkLst>
        </pc:spChg>
        <pc:picChg chg="mod">
          <ac:chgData name="欣爽 张" userId="e3b58f871dc6a71a" providerId="LiveId" clId="{E765823F-64F5-4BA3-8B44-B06BA3A34065}" dt="2024-07-11T03:23:00.545" v="1636" actId="1076"/>
          <ac:picMkLst>
            <pc:docMk/>
            <pc:sldMk cId="2904916142" sldId="358"/>
            <ac:picMk id="4" creationId="{8C958EEA-5C32-BE1F-4543-9018F920A21F}"/>
          </ac:picMkLst>
        </pc:picChg>
        <pc:cxnChg chg="add mod">
          <ac:chgData name="欣爽 张" userId="e3b58f871dc6a71a" providerId="LiveId" clId="{E765823F-64F5-4BA3-8B44-B06BA3A34065}" dt="2024-07-11T03:24:01.305" v="1642" actId="14100"/>
          <ac:cxnSpMkLst>
            <pc:docMk/>
            <pc:sldMk cId="2904916142" sldId="358"/>
            <ac:cxnSpMk id="13" creationId="{B0124C6E-2DE7-A644-780C-FEEFD0787D44}"/>
          </ac:cxnSpMkLst>
        </pc:cxnChg>
        <pc:cxnChg chg="add mod">
          <ac:chgData name="欣爽 张" userId="e3b58f871dc6a71a" providerId="LiveId" clId="{E765823F-64F5-4BA3-8B44-B06BA3A34065}" dt="2024-07-11T03:23:05.871" v="1637" actId="1076"/>
          <ac:cxnSpMkLst>
            <pc:docMk/>
            <pc:sldMk cId="2904916142" sldId="358"/>
            <ac:cxnSpMk id="14" creationId="{2F5ECE23-3A57-AC04-7945-FF8AB926B0DD}"/>
          </ac:cxnSpMkLst>
        </pc:cxnChg>
        <pc:cxnChg chg="add mod">
          <ac:chgData name="欣爽 张" userId="e3b58f871dc6a71a" providerId="LiveId" clId="{E765823F-64F5-4BA3-8B44-B06BA3A34065}" dt="2024-07-11T03:23:05.871" v="1637" actId="1076"/>
          <ac:cxnSpMkLst>
            <pc:docMk/>
            <pc:sldMk cId="2904916142" sldId="358"/>
            <ac:cxnSpMk id="16" creationId="{6DA9F026-BB1F-010B-1715-CA206A1255AF}"/>
          </ac:cxnSpMkLst>
        </pc:cxnChg>
        <pc:cxnChg chg="add mod">
          <ac:chgData name="欣爽 张" userId="e3b58f871dc6a71a" providerId="LiveId" clId="{E765823F-64F5-4BA3-8B44-B06BA3A34065}" dt="2024-07-11T03:24:44.935" v="1647" actId="1582"/>
          <ac:cxnSpMkLst>
            <pc:docMk/>
            <pc:sldMk cId="2904916142" sldId="358"/>
            <ac:cxnSpMk id="27" creationId="{91236881-4717-92E4-E4EF-249FBBAEEE14}"/>
          </ac:cxnSpMkLst>
        </pc:cxnChg>
        <pc:cxnChg chg="add del mod">
          <ac:chgData name="欣爽 张" userId="e3b58f871dc6a71a" providerId="LiveId" clId="{E765823F-64F5-4BA3-8B44-B06BA3A34065}" dt="2024-07-11T03:29:12.819" v="1677" actId="11529"/>
          <ac:cxnSpMkLst>
            <pc:docMk/>
            <pc:sldMk cId="2904916142" sldId="358"/>
            <ac:cxnSpMk id="33" creationId="{ED2A0E49-07F7-187B-6A47-D51494D96114}"/>
          </ac:cxnSpMkLst>
        </pc:cxnChg>
        <pc:cxnChg chg="add mod">
          <ac:chgData name="欣爽 张" userId="e3b58f871dc6a71a" providerId="LiveId" clId="{E765823F-64F5-4BA3-8B44-B06BA3A34065}" dt="2024-07-11T03:30:07.850" v="1684" actId="14100"/>
          <ac:cxnSpMkLst>
            <pc:docMk/>
            <pc:sldMk cId="2904916142" sldId="358"/>
            <ac:cxnSpMk id="35" creationId="{D46D1F97-C916-6E96-78A9-FD6356865120}"/>
          </ac:cxnSpMkLst>
        </pc:cxnChg>
      </pc:sldChg>
      <pc:sldChg chg="addSp delSp modSp mod ord">
        <pc:chgData name="欣爽 张" userId="e3b58f871dc6a71a" providerId="LiveId" clId="{E765823F-64F5-4BA3-8B44-B06BA3A34065}" dt="2024-07-11T05:41:36.254" v="1728"/>
        <pc:sldMkLst>
          <pc:docMk/>
          <pc:sldMk cId="242709372" sldId="359"/>
        </pc:sldMkLst>
        <pc:spChg chg="add mod">
          <ac:chgData name="欣爽 张" userId="e3b58f871dc6a71a" providerId="LiveId" clId="{E765823F-64F5-4BA3-8B44-B06BA3A34065}" dt="2024-07-11T05:41:36.254" v="1728"/>
          <ac:spMkLst>
            <pc:docMk/>
            <pc:sldMk cId="242709372" sldId="359"/>
            <ac:spMk id="3" creationId="{B522D728-C2AF-CEBB-0AE2-8DDE97396AF1}"/>
          </ac:spMkLst>
        </pc:spChg>
        <pc:spChg chg="mod">
          <ac:chgData name="欣爽 张" userId="e3b58f871dc6a71a" providerId="LiveId" clId="{E765823F-64F5-4BA3-8B44-B06BA3A34065}" dt="2024-07-11T02:30:00.168" v="1394" actId="1076"/>
          <ac:spMkLst>
            <pc:docMk/>
            <pc:sldMk cId="242709372" sldId="359"/>
            <ac:spMk id="4" creationId="{894E84BA-10EB-86AB-5217-474096316E4C}"/>
          </ac:spMkLst>
        </pc:spChg>
        <pc:spChg chg="mod">
          <ac:chgData name="欣爽 张" userId="e3b58f871dc6a71a" providerId="LiveId" clId="{E765823F-64F5-4BA3-8B44-B06BA3A34065}" dt="2024-07-11T02:32:14.416" v="1430" actId="2710"/>
          <ac:spMkLst>
            <pc:docMk/>
            <pc:sldMk cId="242709372" sldId="359"/>
            <ac:spMk id="6" creationId="{A544F079-599C-EF1B-9580-9A68DBEBC498}"/>
          </ac:spMkLst>
        </pc:spChg>
        <pc:spChg chg="add mod">
          <ac:chgData name="欣爽 张" userId="e3b58f871dc6a71a" providerId="LiveId" clId="{E765823F-64F5-4BA3-8B44-B06BA3A34065}" dt="2024-07-11T02:33:46.346" v="1452" actId="113"/>
          <ac:spMkLst>
            <pc:docMk/>
            <pc:sldMk cId="242709372" sldId="359"/>
            <ac:spMk id="7" creationId="{E4BB800A-0ACA-13CB-6999-13F5B4521C73}"/>
          </ac:spMkLst>
        </pc:spChg>
        <pc:spChg chg="add mod">
          <ac:chgData name="欣爽 张" userId="e3b58f871dc6a71a" providerId="LiveId" clId="{E765823F-64F5-4BA3-8B44-B06BA3A34065}" dt="2024-07-11T02:33:27.745" v="1451" actId="1076"/>
          <ac:spMkLst>
            <pc:docMk/>
            <pc:sldMk cId="242709372" sldId="359"/>
            <ac:spMk id="10" creationId="{893A37A9-55A1-B91C-3F06-B21384819575}"/>
          </ac:spMkLst>
        </pc:spChg>
        <pc:spChg chg="add mod">
          <ac:chgData name="欣爽 张" userId="e3b58f871dc6a71a" providerId="LiveId" clId="{E765823F-64F5-4BA3-8B44-B06BA3A34065}" dt="2024-07-11T02:34:04.104" v="1455" actId="207"/>
          <ac:spMkLst>
            <pc:docMk/>
            <pc:sldMk cId="242709372" sldId="359"/>
            <ac:spMk id="11" creationId="{1969EA88-743D-AF34-5AC0-3EB5F4510F9B}"/>
          </ac:spMkLst>
        </pc:spChg>
        <pc:picChg chg="add del mod">
          <ac:chgData name="欣爽 张" userId="e3b58f871dc6a71a" providerId="LiveId" clId="{E765823F-64F5-4BA3-8B44-B06BA3A34065}" dt="2024-07-11T02:22:57.927" v="1344" actId="478"/>
          <ac:picMkLst>
            <pc:docMk/>
            <pc:sldMk cId="242709372" sldId="359"/>
            <ac:picMk id="3" creationId="{BA3EF53F-0E6D-CD43-C803-AAB9EFDEB963}"/>
          </ac:picMkLst>
        </pc:picChg>
        <pc:picChg chg="add mod ord">
          <ac:chgData name="欣爽 张" userId="e3b58f871dc6a71a" providerId="LiveId" clId="{E765823F-64F5-4BA3-8B44-B06BA3A34065}" dt="2024-07-11T02:33:15.226" v="1450" actId="1076"/>
          <ac:picMkLst>
            <pc:docMk/>
            <pc:sldMk cId="242709372" sldId="359"/>
            <ac:picMk id="9" creationId="{40E279F9-99BD-D180-D91D-4C854402A71C}"/>
          </ac:picMkLst>
        </pc:picChg>
      </pc:sldChg>
      <pc:sldChg chg="addSp modSp del mod">
        <pc:chgData name="欣爽 张" userId="e3b58f871dc6a71a" providerId="LiveId" clId="{E765823F-64F5-4BA3-8B44-B06BA3A34065}" dt="2024-07-11T05:48:22.822" v="1854" actId="47"/>
        <pc:sldMkLst>
          <pc:docMk/>
          <pc:sldMk cId="2587686885" sldId="360"/>
        </pc:sldMkLst>
        <pc:spChg chg="mod">
          <ac:chgData name="欣爽 张" userId="e3b58f871dc6a71a" providerId="LiveId" clId="{E765823F-64F5-4BA3-8B44-B06BA3A34065}" dt="2024-07-11T03:05:49.340" v="1524" actId="27636"/>
          <ac:spMkLst>
            <pc:docMk/>
            <pc:sldMk cId="2587686885" sldId="360"/>
            <ac:spMk id="2" creationId="{82CC4E68-6B1C-FCA9-3FB0-ABA0F5D18BFC}"/>
          </ac:spMkLst>
        </pc:spChg>
        <pc:spChg chg="add mod">
          <ac:chgData name="欣爽 张" userId="e3b58f871dc6a71a" providerId="LiveId" clId="{E765823F-64F5-4BA3-8B44-B06BA3A34065}" dt="2024-07-11T05:42:44.245" v="1812"/>
          <ac:spMkLst>
            <pc:docMk/>
            <pc:sldMk cId="2587686885" sldId="360"/>
            <ac:spMk id="3" creationId="{20FECB08-1C12-8578-BC83-DFC735FA3D0B}"/>
          </ac:spMkLst>
        </pc:spChg>
        <pc:picChg chg="mod">
          <ac:chgData name="欣爽 张" userId="e3b58f871dc6a71a" providerId="LiveId" clId="{E765823F-64F5-4BA3-8B44-B06BA3A34065}" dt="2024-07-11T05:47:56.995" v="1848" actId="1076"/>
          <ac:picMkLst>
            <pc:docMk/>
            <pc:sldMk cId="2587686885" sldId="360"/>
            <ac:picMk id="4" creationId="{0B308736-B118-AAA0-0DE7-007976A153C0}"/>
          </ac:picMkLst>
        </pc:picChg>
      </pc:sldChg>
      <pc:sldChg chg="addSp delSp modSp new mod">
        <pc:chgData name="欣爽 张" userId="e3b58f871dc6a71a" providerId="LiveId" clId="{E765823F-64F5-4BA3-8B44-B06BA3A34065}" dt="2024-07-10T14:02:31.437" v="795" actId="1076"/>
        <pc:sldMkLst>
          <pc:docMk/>
          <pc:sldMk cId="1692979153" sldId="361"/>
        </pc:sldMkLst>
        <pc:spChg chg="mod">
          <ac:chgData name="欣爽 张" userId="e3b58f871dc6a71a" providerId="LiveId" clId="{E765823F-64F5-4BA3-8B44-B06BA3A34065}" dt="2024-07-10T13:04:02.406" v="611" actId="20577"/>
          <ac:spMkLst>
            <pc:docMk/>
            <pc:sldMk cId="1692979153" sldId="361"/>
            <ac:spMk id="2" creationId="{D9177A9E-24A9-871A-8A60-0A09BD14E7C5}"/>
          </ac:spMkLst>
        </pc:spChg>
        <pc:spChg chg="add mod">
          <ac:chgData name="欣爽 张" userId="e3b58f871dc6a71a" providerId="LiveId" clId="{E765823F-64F5-4BA3-8B44-B06BA3A34065}" dt="2024-07-10T13:59:55.591" v="775" actId="1036"/>
          <ac:spMkLst>
            <pc:docMk/>
            <pc:sldMk cId="1692979153" sldId="361"/>
            <ac:spMk id="3" creationId="{5421C661-194F-681E-272E-904A938D3CA0}"/>
          </ac:spMkLst>
        </pc:spChg>
        <pc:spChg chg="add del">
          <ac:chgData name="欣爽 张" userId="e3b58f871dc6a71a" providerId="LiveId" clId="{E765823F-64F5-4BA3-8B44-B06BA3A34065}" dt="2024-07-10T14:00:58.043" v="777" actId="22"/>
          <ac:spMkLst>
            <pc:docMk/>
            <pc:sldMk cId="1692979153" sldId="361"/>
            <ac:spMk id="6" creationId="{8971A48C-E13C-7106-4B04-CCF1B46E299E}"/>
          </ac:spMkLst>
        </pc:spChg>
        <pc:spChg chg="add mod">
          <ac:chgData name="欣爽 张" userId="e3b58f871dc6a71a" providerId="LiveId" clId="{E765823F-64F5-4BA3-8B44-B06BA3A34065}" dt="2024-07-10T14:01:46.141" v="789" actId="5793"/>
          <ac:spMkLst>
            <pc:docMk/>
            <pc:sldMk cId="1692979153" sldId="361"/>
            <ac:spMk id="7" creationId="{E6C2D2A1-D924-3238-FCE1-91896F7470E5}"/>
          </ac:spMkLst>
        </pc:spChg>
        <pc:spChg chg="add del mod">
          <ac:chgData name="欣爽 张" userId="e3b58f871dc6a71a" providerId="LiveId" clId="{E765823F-64F5-4BA3-8B44-B06BA3A34065}" dt="2024-07-10T12:03:27.661" v="168" actId="478"/>
          <ac:spMkLst>
            <pc:docMk/>
            <pc:sldMk cId="1692979153" sldId="361"/>
            <ac:spMk id="8" creationId="{636A8D93-A9BF-6942-8EFB-5AB5DC5B952D}"/>
          </ac:spMkLst>
        </pc:spChg>
        <pc:spChg chg="add mod">
          <ac:chgData name="欣爽 张" userId="e3b58f871dc6a71a" providerId="LiveId" clId="{E765823F-64F5-4BA3-8B44-B06BA3A34065}" dt="2024-07-10T14:02:31.437" v="795" actId="1076"/>
          <ac:spMkLst>
            <pc:docMk/>
            <pc:sldMk cId="1692979153" sldId="361"/>
            <ac:spMk id="9" creationId="{3C315F33-C1DD-6F5F-F6F5-C98DD52D0CCF}"/>
          </ac:spMkLst>
        </pc:spChg>
        <pc:spChg chg="add mod">
          <ac:chgData name="欣爽 张" userId="e3b58f871dc6a71a" providerId="LiveId" clId="{E765823F-64F5-4BA3-8B44-B06BA3A34065}" dt="2024-07-10T14:02:16.045" v="790" actId="21"/>
          <ac:spMkLst>
            <pc:docMk/>
            <pc:sldMk cId="1692979153" sldId="361"/>
            <ac:spMk id="10" creationId="{4D124835-0109-F546-3804-31A242097BD9}"/>
          </ac:spMkLst>
        </pc:spChg>
        <pc:spChg chg="add mod">
          <ac:chgData name="欣爽 张" userId="e3b58f871dc6a71a" providerId="LiveId" clId="{E765823F-64F5-4BA3-8B44-B06BA3A34065}" dt="2024-07-10T12:11:15.064" v="243" actId="1076"/>
          <ac:spMkLst>
            <pc:docMk/>
            <pc:sldMk cId="1692979153" sldId="361"/>
            <ac:spMk id="12" creationId="{454ABBF7-4AB7-AE6A-44B5-2EC5AB0A1B28}"/>
          </ac:spMkLst>
        </pc:spChg>
        <pc:spChg chg="add del mod">
          <ac:chgData name="欣爽 张" userId="e3b58f871dc6a71a" providerId="LiveId" clId="{E765823F-64F5-4BA3-8B44-B06BA3A34065}" dt="2024-07-10T11:49:52.545" v="86"/>
          <ac:spMkLst>
            <pc:docMk/>
            <pc:sldMk cId="1692979153" sldId="361"/>
            <ac:spMk id="14" creationId="{41939038-8551-D600-ACDB-1BEC014CED0F}"/>
          </ac:spMkLst>
        </pc:spChg>
        <pc:spChg chg="add mod">
          <ac:chgData name="欣爽 张" userId="e3b58f871dc6a71a" providerId="LiveId" clId="{E765823F-64F5-4BA3-8B44-B06BA3A34065}" dt="2024-07-10T12:09:20.138" v="229" actId="1076"/>
          <ac:spMkLst>
            <pc:docMk/>
            <pc:sldMk cId="1692979153" sldId="361"/>
            <ac:spMk id="16" creationId="{6D27A251-4419-7204-621E-E15039DC08E5}"/>
          </ac:spMkLst>
        </pc:spChg>
        <pc:spChg chg="add del mod">
          <ac:chgData name="欣爽 张" userId="e3b58f871dc6a71a" providerId="LiveId" clId="{E765823F-64F5-4BA3-8B44-B06BA3A34065}" dt="2024-07-10T11:53:57.174" v="130" actId="478"/>
          <ac:spMkLst>
            <pc:docMk/>
            <pc:sldMk cId="1692979153" sldId="361"/>
            <ac:spMk id="17" creationId="{96E47E11-337F-A7FA-87B4-8A7DFEA9584D}"/>
          </ac:spMkLst>
        </pc:spChg>
        <pc:spChg chg="add del mod">
          <ac:chgData name="欣爽 张" userId="e3b58f871dc6a71a" providerId="LiveId" clId="{E765823F-64F5-4BA3-8B44-B06BA3A34065}" dt="2024-07-10T11:53:56.074" v="129" actId="478"/>
          <ac:spMkLst>
            <pc:docMk/>
            <pc:sldMk cId="1692979153" sldId="361"/>
            <ac:spMk id="18" creationId="{CDE63F21-FAAD-1EAB-5EE0-5B5F3D4B3BB2}"/>
          </ac:spMkLst>
        </pc:spChg>
        <pc:spChg chg="add del mod">
          <ac:chgData name="欣爽 张" userId="e3b58f871dc6a71a" providerId="LiveId" clId="{E765823F-64F5-4BA3-8B44-B06BA3A34065}" dt="2024-07-10T11:54:13.951" v="134" actId="478"/>
          <ac:spMkLst>
            <pc:docMk/>
            <pc:sldMk cId="1692979153" sldId="361"/>
            <ac:spMk id="19" creationId="{0846705E-7925-4580-03EC-2B794D940A39}"/>
          </ac:spMkLst>
        </pc:spChg>
        <pc:spChg chg="add mod">
          <ac:chgData name="欣爽 张" userId="e3b58f871dc6a71a" providerId="LiveId" clId="{E765823F-64F5-4BA3-8B44-B06BA3A34065}" dt="2024-07-10T12:09:09.069" v="227" actId="1076"/>
          <ac:spMkLst>
            <pc:docMk/>
            <pc:sldMk cId="1692979153" sldId="361"/>
            <ac:spMk id="20" creationId="{785EA274-9613-72AB-BCE9-4ECBCDB5619D}"/>
          </ac:spMkLst>
        </pc:spChg>
        <pc:spChg chg="add mod ord">
          <ac:chgData name="欣爽 张" userId="e3b58f871dc6a71a" providerId="LiveId" clId="{E765823F-64F5-4BA3-8B44-B06BA3A34065}" dt="2024-07-10T14:01:21.250" v="784" actId="20577"/>
          <ac:spMkLst>
            <pc:docMk/>
            <pc:sldMk cId="1692979153" sldId="361"/>
            <ac:spMk id="28" creationId="{FBE29320-BA7E-4DC9-F372-854F05226E45}"/>
          </ac:spMkLst>
        </pc:spChg>
        <pc:spChg chg="add mod">
          <ac:chgData name="欣爽 张" userId="e3b58f871dc6a71a" providerId="LiveId" clId="{E765823F-64F5-4BA3-8B44-B06BA3A34065}" dt="2024-07-10T12:09:09.069" v="227" actId="1076"/>
          <ac:spMkLst>
            <pc:docMk/>
            <pc:sldMk cId="1692979153" sldId="361"/>
            <ac:spMk id="31" creationId="{581FE1DD-DE7E-9BC1-B336-3319216D1B83}"/>
          </ac:spMkLst>
        </pc:spChg>
        <pc:spChg chg="add mod">
          <ac:chgData name="欣爽 张" userId="e3b58f871dc6a71a" providerId="LiveId" clId="{E765823F-64F5-4BA3-8B44-B06BA3A34065}" dt="2024-07-10T12:09:36.279" v="234" actId="14100"/>
          <ac:spMkLst>
            <pc:docMk/>
            <pc:sldMk cId="1692979153" sldId="361"/>
            <ac:spMk id="32" creationId="{BD70F55C-0EB4-572A-AD1E-3CC8C5824519}"/>
          </ac:spMkLst>
        </pc:spChg>
        <pc:spChg chg="add mod">
          <ac:chgData name="欣爽 张" userId="e3b58f871dc6a71a" providerId="LiveId" clId="{E765823F-64F5-4BA3-8B44-B06BA3A34065}" dt="2024-07-10T12:10:30.221" v="239" actId="207"/>
          <ac:spMkLst>
            <pc:docMk/>
            <pc:sldMk cId="1692979153" sldId="361"/>
            <ac:spMk id="33" creationId="{241BD460-DE60-4741-05FF-152F9987012B}"/>
          </ac:spMkLst>
        </pc:spChg>
        <pc:spChg chg="add mod">
          <ac:chgData name="欣爽 张" userId="e3b58f871dc6a71a" providerId="LiveId" clId="{E765823F-64F5-4BA3-8B44-B06BA3A34065}" dt="2024-07-10T13:27:23.654" v="714" actId="1076"/>
          <ac:spMkLst>
            <pc:docMk/>
            <pc:sldMk cId="1692979153" sldId="361"/>
            <ac:spMk id="34" creationId="{644D0A48-6565-9F54-3846-E4822278FF3D}"/>
          </ac:spMkLst>
        </pc:spChg>
        <pc:spChg chg="add mod">
          <ac:chgData name="欣爽 张" userId="e3b58f871dc6a71a" providerId="LiveId" clId="{E765823F-64F5-4BA3-8B44-B06BA3A34065}" dt="2024-07-10T13:58:37.614" v="754" actId="14100"/>
          <ac:spMkLst>
            <pc:docMk/>
            <pc:sldMk cId="1692979153" sldId="361"/>
            <ac:spMk id="35" creationId="{2934DCEF-4F3C-0AF8-D2E8-D5053A21511C}"/>
          </ac:spMkLst>
        </pc:spChg>
        <pc:spChg chg="add mod">
          <ac:chgData name="欣爽 张" userId="e3b58f871dc6a71a" providerId="LiveId" clId="{E765823F-64F5-4BA3-8B44-B06BA3A34065}" dt="2024-07-10T13:59:23.171" v="764" actId="20577"/>
          <ac:spMkLst>
            <pc:docMk/>
            <pc:sldMk cId="1692979153" sldId="361"/>
            <ac:spMk id="36" creationId="{5C52537E-EC0B-9A9C-5760-B59B4213EE7B}"/>
          </ac:spMkLst>
        </pc:spChg>
        <pc:picChg chg="add mod">
          <ac:chgData name="欣爽 张" userId="e3b58f871dc6a71a" providerId="LiveId" clId="{E765823F-64F5-4BA3-8B44-B06BA3A34065}" dt="2024-07-10T12:09:16.325" v="228" actId="1076"/>
          <ac:picMkLst>
            <pc:docMk/>
            <pc:sldMk cId="1692979153" sldId="361"/>
            <ac:picMk id="4" creationId="{1291C91D-356F-425E-A748-1898DEB2F156}"/>
          </ac:picMkLst>
        </pc:picChg>
        <pc:picChg chg="add del mod modCrop">
          <ac:chgData name="欣爽 张" userId="e3b58f871dc6a71a" providerId="LiveId" clId="{E765823F-64F5-4BA3-8B44-B06BA3A34065}" dt="2024-07-10T12:03:03.951" v="167" actId="478"/>
          <ac:picMkLst>
            <pc:docMk/>
            <pc:sldMk cId="1692979153" sldId="361"/>
            <ac:picMk id="6" creationId="{09546F07-06D6-97EE-2F24-873CFA2A883C}"/>
          </ac:picMkLst>
        </pc:picChg>
        <pc:picChg chg="add del mod">
          <ac:chgData name="欣爽 张" userId="e3b58f871dc6a71a" providerId="LiveId" clId="{E765823F-64F5-4BA3-8B44-B06BA3A34065}" dt="2024-07-10T12:01:48.050" v="162" actId="478"/>
          <ac:picMkLst>
            <pc:docMk/>
            <pc:sldMk cId="1692979153" sldId="361"/>
            <ac:picMk id="22" creationId="{9A3EEEFC-9109-7321-5B7D-1E05E838B881}"/>
          </ac:picMkLst>
        </pc:picChg>
        <pc:picChg chg="add del mod">
          <ac:chgData name="欣爽 张" userId="e3b58f871dc6a71a" providerId="LiveId" clId="{E765823F-64F5-4BA3-8B44-B06BA3A34065}" dt="2024-07-10T12:02:59.784" v="166" actId="478"/>
          <ac:picMkLst>
            <pc:docMk/>
            <pc:sldMk cId="1692979153" sldId="361"/>
            <ac:picMk id="24" creationId="{F27D4D68-3B31-234E-AB8C-2B5C249A4170}"/>
          </ac:picMkLst>
        </pc:picChg>
        <pc:picChg chg="add del mod">
          <ac:chgData name="欣爽 张" userId="e3b58f871dc6a71a" providerId="LiveId" clId="{E765823F-64F5-4BA3-8B44-B06BA3A34065}" dt="2024-07-10T12:07:40.622" v="212" actId="478"/>
          <ac:picMkLst>
            <pc:docMk/>
            <pc:sldMk cId="1692979153" sldId="361"/>
            <ac:picMk id="26" creationId="{19553B91-BE88-9193-ACA2-3B47FE354E10}"/>
          </ac:picMkLst>
        </pc:picChg>
        <pc:picChg chg="add mod">
          <ac:chgData name="欣爽 张" userId="e3b58f871dc6a71a" providerId="LiveId" clId="{E765823F-64F5-4BA3-8B44-B06BA3A34065}" dt="2024-07-10T12:09:09.069" v="227" actId="1076"/>
          <ac:picMkLst>
            <pc:docMk/>
            <pc:sldMk cId="1692979153" sldId="361"/>
            <ac:picMk id="30" creationId="{7E2594FA-23DC-C534-70A7-3E62F3A95F71}"/>
          </ac:picMkLst>
        </pc:picChg>
      </pc:sldChg>
      <pc:sldChg chg="addSp modSp add mod">
        <pc:chgData name="欣爽 张" userId="e3b58f871dc6a71a" providerId="LiveId" clId="{E765823F-64F5-4BA3-8B44-B06BA3A34065}" dt="2024-07-10T13:47:15.036" v="743" actId="1076"/>
        <pc:sldMkLst>
          <pc:docMk/>
          <pc:sldMk cId="23376741" sldId="417"/>
        </pc:sldMkLst>
        <pc:spChg chg="add mod">
          <ac:chgData name="欣爽 张" userId="e3b58f871dc6a71a" providerId="LiveId" clId="{E765823F-64F5-4BA3-8B44-B06BA3A34065}" dt="2024-07-10T13:26:58.499" v="708"/>
          <ac:spMkLst>
            <pc:docMk/>
            <pc:sldMk cId="23376741" sldId="417"/>
            <ac:spMk id="2" creationId="{8548CF0E-3EDE-86A2-7DAE-3DDA0AD433A9}"/>
          </ac:spMkLst>
        </pc:spChg>
        <pc:spChg chg="mod">
          <ac:chgData name="欣爽 张" userId="e3b58f871dc6a71a" providerId="LiveId" clId="{E765823F-64F5-4BA3-8B44-B06BA3A34065}" dt="2024-07-10T13:46:33.043" v="741" actId="207"/>
          <ac:spMkLst>
            <pc:docMk/>
            <pc:sldMk cId="23376741" sldId="417"/>
            <ac:spMk id="8" creationId="{00000000-0000-0000-0000-000000000000}"/>
          </ac:spMkLst>
        </pc:spChg>
        <pc:picChg chg="add mod">
          <ac:chgData name="欣爽 张" userId="e3b58f871dc6a71a" providerId="LiveId" clId="{E765823F-64F5-4BA3-8B44-B06BA3A34065}" dt="2024-07-10T13:47:15.036" v="743" actId="1076"/>
          <ac:picMkLst>
            <pc:docMk/>
            <pc:sldMk cId="23376741" sldId="417"/>
            <ac:picMk id="3" creationId="{75041392-3736-F9E1-5CBD-FBD96F7BCB66}"/>
          </ac:picMkLst>
        </pc:picChg>
      </pc:sldChg>
      <pc:sldChg chg="addSp modSp add mod">
        <pc:chgData name="欣爽 张" userId="e3b58f871dc6a71a" providerId="LiveId" clId="{E765823F-64F5-4BA3-8B44-B06BA3A34065}" dt="2024-07-10T13:48:37.600" v="751"/>
        <pc:sldMkLst>
          <pc:docMk/>
          <pc:sldMk cId="702378485" sldId="418"/>
        </pc:sldMkLst>
        <pc:spChg chg="add mod">
          <ac:chgData name="欣爽 张" userId="e3b58f871dc6a71a" providerId="LiveId" clId="{E765823F-64F5-4BA3-8B44-B06BA3A34065}" dt="2024-07-10T13:48:29.787" v="748"/>
          <ac:spMkLst>
            <pc:docMk/>
            <pc:sldMk cId="702378485" sldId="418"/>
            <ac:spMk id="4" creationId="{36C442A4-72AF-CA29-E08A-0F76E723A5BE}"/>
          </ac:spMkLst>
        </pc:spChg>
        <pc:spChg chg="add mod">
          <ac:chgData name="欣爽 张" userId="e3b58f871dc6a71a" providerId="LiveId" clId="{E765823F-64F5-4BA3-8B44-B06BA3A34065}" dt="2024-07-10T13:48:37.600" v="751"/>
          <ac:spMkLst>
            <pc:docMk/>
            <pc:sldMk cId="702378485" sldId="418"/>
            <ac:spMk id="5" creationId="{5BCB9EE5-AA46-FA65-AE44-ECA7BAA76283}"/>
          </ac:spMkLst>
        </pc:spChg>
        <pc:spChg chg="mod">
          <ac:chgData name="欣爽 张" userId="e3b58f871dc6a71a" providerId="LiveId" clId="{E765823F-64F5-4BA3-8B44-B06BA3A34065}" dt="2024-07-10T13:48:37.119" v="750" actId="207"/>
          <ac:spMkLst>
            <pc:docMk/>
            <pc:sldMk cId="702378485" sldId="418"/>
            <ac:spMk id="8" creationId="{00000000-0000-0000-0000-000000000000}"/>
          </ac:spMkLst>
        </pc:spChg>
        <pc:picChg chg="add mod">
          <ac:chgData name="欣爽 张" userId="e3b58f871dc6a71a" providerId="LiveId" clId="{E765823F-64F5-4BA3-8B44-B06BA3A34065}" dt="2024-07-10T13:47:33.753" v="744"/>
          <ac:picMkLst>
            <pc:docMk/>
            <pc:sldMk cId="702378485" sldId="418"/>
            <ac:picMk id="2" creationId="{8A226F17-8578-3979-51E3-378D0B3AC775}"/>
          </ac:picMkLst>
        </pc:picChg>
        <pc:picChg chg="add mod">
          <ac:chgData name="欣爽 张" userId="e3b58f871dc6a71a" providerId="LiveId" clId="{E765823F-64F5-4BA3-8B44-B06BA3A34065}" dt="2024-07-10T13:47:39.035" v="745"/>
          <ac:picMkLst>
            <pc:docMk/>
            <pc:sldMk cId="702378485" sldId="418"/>
            <ac:picMk id="3" creationId="{582D12AA-C378-7168-423F-A03FD9AB2D74}"/>
          </ac:picMkLst>
        </pc:picChg>
      </pc:sldChg>
      <pc:sldChg chg="addSp modSp new mod ord">
        <pc:chgData name="欣爽 张" userId="e3b58f871dc6a71a" providerId="LiveId" clId="{E765823F-64F5-4BA3-8B44-B06BA3A34065}" dt="2024-07-11T05:50:02.534" v="1866" actId="403"/>
        <pc:sldMkLst>
          <pc:docMk/>
          <pc:sldMk cId="2933936235" sldId="419"/>
        </pc:sldMkLst>
        <pc:spChg chg="mod">
          <ac:chgData name="欣爽 张" userId="e3b58f871dc6a71a" providerId="LiveId" clId="{E765823F-64F5-4BA3-8B44-B06BA3A34065}" dt="2024-07-10T13:05:03.168" v="629" actId="20577"/>
          <ac:spMkLst>
            <pc:docMk/>
            <pc:sldMk cId="2933936235" sldId="419"/>
            <ac:spMk id="2" creationId="{71B62168-4EF1-5B84-C114-7B8BBAD3942F}"/>
          </ac:spMkLst>
        </pc:spChg>
        <pc:spChg chg="add mod">
          <ac:chgData name="欣爽 张" userId="e3b58f871dc6a71a" providerId="LiveId" clId="{E765823F-64F5-4BA3-8B44-B06BA3A34065}" dt="2024-07-10T13:06:22.174" v="639" actId="14100"/>
          <ac:spMkLst>
            <pc:docMk/>
            <pc:sldMk cId="2933936235" sldId="419"/>
            <ac:spMk id="4" creationId="{CDB454D7-E408-E829-D9D4-C73494D02C4C}"/>
          </ac:spMkLst>
        </pc:spChg>
        <pc:spChg chg="add mod">
          <ac:chgData name="欣爽 张" userId="e3b58f871dc6a71a" providerId="LiveId" clId="{E765823F-64F5-4BA3-8B44-B06BA3A34065}" dt="2024-07-11T05:50:02.534" v="1866" actId="403"/>
          <ac:spMkLst>
            <pc:docMk/>
            <pc:sldMk cId="2933936235" sldId="419"/>
            <ac:spMk id="6" creationId="{30D661BC-4C71-10B8-8B76-DEDEA009A117}"/>
          </ac:spMkLst>
        </pc:spChg>
        <pc:spChg chg="add mod">
          <ac:chgData name="欣爽 张" userId="e3b58f871dc6a71a" providerId="LiveId" clId="{E765823F-64F5-4BA3-8B44-B06BA3A34065}" dt="2024-07-10T13:46:06.787" v="739"/>
          <ac:spMkLst>
            <pc:docMk/>
            <pc:sldMk cId="2933936235" sldId="419"/>
            <ac:spMk id="7" creationId="{00864ED2-8CC2-28F6-A1ED-F22619368E58}"/>
          </ac:spMkLst>
        </pc:spChg>
      </pc:sldChg>
      <pc:sldChg chg="modSp add mod">
        <pc:chgData name="欣爽 张" userId="e3b58f871dc6a71a" providerId="LiveId" clId="{E765823F-64F5-4BA3-8B44-B06BA3A34065}" dt="2024-07-10T14:12:21.162" v="881" actId="113"/>
        <pc:sldMkLst>
          <pc:docMk/>
          <pc:sldMk cId="4045903477" sldId="420"/>
        </pc:sldMkLst>
        <pc:spChg chg="mod">
          <ac:chgData name="欣爽 张" userId="e3b58f871dc6a71a" providerId="LiveId" clId="{E765823F-64F5-4BA3-8B44-B06BA3A34065}" dt="2024-07-10T14:12:21.162" v="881" actId="113"/>
          <ac:spMkLst>
            <pc:docMk/>
            <pc:sldMk cId="4045903477" sldId="420"/>
            <ac:spMk id="8" creationId="{00000000-0000-0000-0000-000000000000}"/>
          </ac:spMkLst>
        </pc:spChg>
      </pc:sldChg>
      <pc:sldChg chg="addSp delSp modSp new mod">
        <pc:chgData name="欣爽 张" userId="e3b58f871dc6a71a" providerId="LiveId" clId="{E765823F-64F5-4BA3-8B44-B06BA3A34065}" dt="2024-07-11T05:41:03.015" v="1725" actId="1076"/>
        <pc:sldMkLst>
          <pc:docMk/>
          <pc:sldMk cId="147014665" sldId="421"/>
        </pc:sldMkLst>
        <pc:spChg chg="mod">
          <ac:chgData name="欣爽 张" userId="e3b58f871dc6a71a" providerId="LiveId" clId="{E765823F-64F5-4BA3-8B44-B06BA3A34065}" dt="2024-07-11T01:29:22.015" v="1187"/>
          <ac:spMkLst>
            <pc:docMk/>
            <pc:sldMk cId="147014665" sldId="421"/>
            <ac:spMk id="2" creationId="{884E885D-0F50-0DC0-B2F1-11BF12080AE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3" creationId="{48696094-4517-51CD-5B4A-C91BD228608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4" creationId="{A8AD57F7-5627-5FD0-7007-EB67D8C9FDD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5" creationId="{CFD05401-3975-A11F-F393-7FB68EBCA0D3}"/>
          </ac:spMkLst>
        </pc:spChg>
        <pc:spChg chg="add mod">
          <ac:chgData name="欣爽 张" userId="e3b58f871dc6a71a" providerId="LiveId" clId="{E765823F-64F5-4BA3-8B44-B06BA3A34065}" dt="2024-07-11T05:40:20.817" v="1708"/>
          <ac:spMkLst>
            <pc:docMk/>
            <pc:sldMk cId="147014665" sldId="421"/>
            <ac:spMk id="6" creationId="{8C37A645-4D3A-5E47-3BCD-8629FA453D84}"/>
          </ac:spMkLst>
        </pc:spChg>
        <pc:spChg chg="add del">
          <ac:chgData name="欣爽 张" userId="e3b58f871dc6a71a" providerId="LiveId" clId="{E765823F-64F5-4BA3-8B44-B06BA3A34065}" dt="2024-07-11T01:04:54.599" v="913" actId="11529"/>
          <ac:spMkLst>
            <pc:docMk/>
            <pc:sldMk cId="147014665" sldId="421"/>
            <ac:spMk id="6" creationId="{99301354-00AB-35E4-A1B3-4A6FCB6E37C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18" creationId="{BC74C238-69B8-B036-1C47-AE2D9AC8BF64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19" creationId="{650A26DD-3B30-A617-404B-4D91070F2211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0" creationId="{563377FE-DCCF-065E-7C71-923EA542860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1" creationId="{6213C764-7895-C7E5-8C6B-1C010AA22C3D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2" creationId="{0B26E06B-11EB-FDED-8B18-CC9B87C477B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3" creationId="{C58B7D46-B8CE-7096-7658-4E9BC0023F6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4" creationId="{82BFD59E-31DD-6860-BBCE-345C6C1B6541}"/>
          </ac:spMkLst>
        </pc:spChg>
        <pc:spChg chg="add mod">
          <ac:chgData name="欣爽 张" userId="e3b58f871dc6a71a" providerId="LiveId" clId="{E765823F-64F5-4BA3-8B44-B06BA3A34065}" dt="2024-07-11T05:40:48.902" v="1723" actId="1076"/>
          <ac:spMkLst>
            <pc:docMk/>
            <pc:sldMk cId="147014665" sldId="421"/>
            <ac:spMk id="61" creationId="{F4B9D06B-4F95-F9EC-A911-138FB612FF03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2" creationId="{6DE06CFB-54DB-B4E9-A089-3A211B4C63E2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3" creationId="{E932E64D-C31F-FEE1-3096-A2727BF124EC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4" creationId="{85EFE900-9173-4468-0469-DBE4C6B83ACF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5" creationId="{85D94229-5A4E-E650-0B1B-3602205E9BFB}"/>
          </ac:spMkLst>
        </pc:spChg>
        <pc:spChg chg="add mod">
          <ac:chgData name="欣爽 张" userId="e3b58f871dc6a71a" providerId="LiveId" clId="{E765823F-64F5-4BA3-8B44-B06BA3A34065}" dt="2024-07-11T01:34:15.949" v="1221" actId="1036"/>
          <ac:spMkLst>
            <pc:docMk/>
            <pc:sldMk cId="147014665" sldId="421"/>
            <ac:spMk id="73" creationId="{91C1A8A7-B528-1A7D-1B8D-78140A39D996}"/>
          </ac:spMkLst>
        </pc:sp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4" creationId="{7C556B44-B12B-FC07-161C-C04ED208E9E3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6" creationId="{65BEF103-FE65-CBBD-99B2-71450E2C785E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8" creationId="{BFF77361-C231-118A-2F8C-2C3C8C907A6F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60" creationId="{52AAC57F-FADE-5C87-3A9A-D94FA8E8D37C}"/>
          </ac:picMkLst>
        </pc:picChg>
        <pc:picChg chg="add mod">
          <ac:chgData name="欣爽 张" userId="e3b58f871dc6a71a" providerId="LiveId" clId="{E765823F-64F5-4BA3-8B44-B06BA3A34065}" dt="2024-07-11T05:40:29.730" v="1709" actId="14100"/>
          <ac:picMkLst>
            <pc:docMk/>
            <pc:sldMk cId="147014665" sldId="421"/>
            <ac:picMk id="66" creationId="{72587ED3-8152-58AF-1AEF-D18D6BF464E5}"/>
          </ac:picMkLst>
        </pc:picChg>
        <pc:picChg chg="add mod">
          <ac:chgData name="欣爽 张" userId="e3b58f871dc6a71a" providerId="LiveId" clId="{E765823F-64F5-4BA3-8B44-B06BA3A34065}" dt="2024-07-11T05:40:43.709" v="1722" actId="1038"/>
          <ac:picMkLst>
            <pc:docMk/>
            <pc:sldMk cId="147014665" sldId="421"/>
            <ac:picMk id="67" creationId="{84B2EB7D-4D34-E0D0-7275-4F76D7AC05BB}"/>
          </ac:picMkLst>
        </pc:picChg>
        <pc:picChg chg="add mod">
          <ac:chgData name="欣爽 张" userId="e3b58f871dc6a71a" providerId="LiveId" clId="{E765823F-64F5-4BA3-8B44-B06BA3A34065}" dt="2024-07-11T01:33:00.466" v="1202" actId="14100"/>
          <ac:picMkLst>
            <pc:docMk/>
            <pc:sldMk cId="147014665" sldId="421"/>
            <ac:picMk id="69" creationId="{4ADC3433-7292-23CD-AA19-AF05B473759F}"/>
          </ac:picMkLst>
        </pc:picChg>
        <pc:cxnChg chg="add del mod">
          <ac:chgData name="欣爽 张" userId="e3b58f871dc6a71a" providerId="LiveId" clId="{E765823F-64F5-4BA3-8B44-B06BA3A34065}" dt="2024-07-11T01:08:22.696" v="964" actId="478"/>
          <ac:cxnSpMkLst>
            <pc:docMk/>
            <pc:sldMk cId="147014665" sldId="421"/>
            <ac:cxnSpMk id="8" creationId="{CD3F5301-01F4-A617-564D-C6327E429269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10" creationId="{01A4AFB4-956A-EAC5-60E8-01D8432A77CC}"/>
          </ac:cxnSpMkLst>
        </pc:cxnChg>
        <pc:cxnChg chg="add del mod">
          <ac:chgData name="欣爽 张" userId="e3b58f871dc6a71a" providerId="LiveId" clId="{E765823F-64F5-4BA3-8B44-B06BA3A34065}" dt="2024-07-11T01:07:48.607" v="955" actId="478"/>
          <ac:cxnSpMkLst>
            <pc:docMk/>
            <pc:sldMk cId="147014665" sldId="421"/>
            <ac:cxnSpMk id="12" creationId="{34673EA5-5C19-BA47-7C79-C5B0FC06A8DC}"/>
          </ac:cxnSpMkLst>
        </pc:cxnChg>
        <pc:cxnChg chg="add del mod">
          <ac:chgData name="欣爽 张" userId="e3b58f871dc6a71a" providerId="LiveId" clId="{E765823F-64F5-4BA3-8B44-B06BA3A34065}" dt="2024-07-11T01:08:58.586" v="972" actId="478"/>
          <ac:cxnSpMkLst>
            <pc:docMk/>
            <pc:sldMk cId="147014665" sldId="421"/>
            <ac:cxnSpMk id="16" creationId="{5E0537DA-D90F-3F58-0C5C-FD6458074D8E}"/>
          </ac:cxnSpMkLst>
        </pc:cxnChg>
        <pc:cxnChg chg="add del mod">
          <ac:chgData name="欣爽 张" userId="e3b58f871dc6a71a" providerId="LiveId" clId="{E765823F-64F5-4BA3-8B44-B06BA3A34065}" dt="2024-07-11T01:07:57.609" v="959" actId="11529"/>
          <ac:cxnSpMkLst>
            <pc:docMk/>
            <pc:sldMk cId="147014665" sldId="421"/>
            <ac:cxnSpMk id="26" creationId="{C674A1AB-5410-54F9-C2E2-53FC35107CBD}"/>
          </ac:cxnSpMkLst>
        </pc:cxnChg>
        <pc:cxnChg chg="add del mod">
          <ac:chgData name="欣爽 张" userId="e3b58f871dc6a71a" providerId="LiveId" clId="{E765823F-64F5-4BA3-8B44-B06BA3A34065}" dt="2024-07-11T01:08:59.452" v="973" actId="478"/>
          <ac:cxnSpMkLst>
            <pc:docMk/>
            <pc:sldMk cId="147014665" sldId="421"/>
            <ac:cxnSpMk id="29" creationId="{B33401E8-056B-0730-EAA8-68E5B57E88B0}"/>
          </ac:cxnSpMkLst>
        </pc:cxnChg>
        <pc:cxnChg chg="add del mod">
          <ac:chgData name="欣爽 张" userId="e3b58f871dc6a71a" providerId="LiveId" clId="{E765823F-64F5-4BA3-8B44-B06BA3A34065}" dt="2024-07-11T01:09:57.294" v="989" actId="478"/>
          <ac:cxnSpMkLst>
            <pc:docMk/>
            <pc:sldMk cId="147014665" sldId="421"/>
            <ac:cxnSpMk id="33" creationId="{14FAA476-8233-6820-15DB-9CBB32FA8F31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49" creationId="{1A2BFA7E-1651-45AF-1517-992E37D25FF8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50" creationId="{28E80995-C5D2-93CB-D529-F0658B6EABB8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52" creationId="{3E248E8D-FAFA-2C92-AF48-DEDFD3B10B97}"/>
          </ac:cxnSpMkLst>
        </pc:cxnChg>
        <pc:cxnChg chg="add del mod">
          <ac:chgData name="欣爽 张" userId="e3b58f871dc6a71a" providerId="LiveId" clId="{E765823F-64F5-4BA3-8B44-B06BA3A34065}" dt="2024-07-11T01:33:53.288" v="1211" actId="478"/>
          <ac:cxnSpMkLst>
            <pc:docMk/>
            <pc:sldMk cId="147014665" sldId="421"/>
            <ac:cxnSpMk id="71" creationId="{D59C57D0-8A1E-D4FD-A3F2-346078CE0134}"/>
          </ac:cxnSpMkLst>
        </pc:cxnChg>
      </pc:sldChg>
      <pc:sldChg chg="addSp delSp modSp new mod">
        <pc:chgData name="欣爽 张" userId="e3b58f871dc6a71a" providerId="LiveId" clId="{E765823F-64F5-4BA3-8B44-B06BA3A34065}" dt="2024-07-11T05:51:45.927" v="1886" actId="20577"/>
        <pc:sldMkLst>
          <pc:docMk/>
          <pc:sldMk cId="122311477" sldId="422"/>
        </pc:sldMkLst>
        <pc:spChg chg="mod">
          <ac:chgData name="欣爽 张" userId="e3b58f871dc6a71a" providerId="LiveId" clId="{E765823F-64F5-4BA3-8B44-B06BA3A34065}" dt="2024-07-11T05:51:45.927" v="1886" actId="20577"/>
          <ac:spMkLst>
            <pc:docMk/>
            <pc:sldMk cId="122311477" sldId="422"/>
            <ac:spMk id="2" creationId="{3B9AF046-FF3B-5241-9EEA-2ACA5E2B413A}"/>
          </ac:spMkLst>
        </pc:spChg>
        <pc:spChg chg="add del">
          <ac:chgData name="欣爽 张" userId="e3b58f871dc6a71a" providerId="LiveId" clId="{E765823F-64F5-4BA3-8B44-B06BA3A34065}" dt="2024-07-11T05:46:26.756" v="1828" actId="478"/>
          <ac:spMkLst>
            <pc:docMk/>
            <pc:sldMk cId="122311477" sldId="422"/>
            <ac:spMk id="4" creationId="{EDDF90F2-E085-FDC6-01C6-B0491C05C240}"/>
          </ac:spMkLst>
        </pc:spChg>
        <pc:spChg chg="add mod">
          <ac:chgData name="欣爽 张" userId="e3b58f871dc6a71a" providerId="LiveId" clId="{E765823F-64F5-4BA3-8B44-B06BA3A34065}" dt="2024-07-11T05:46:37.331" v="1830" actId="1076"/>
          <ac:spMkLst>
            <pc:docMk/>
            <pc:sldMk cId="122311477" sldId="422"/>
            <ac:spMk id="5" creationId="{EB3A1E19-92E7-CC62-CCFD-D4759DCED76D}"/>
          </ac:spMkLst>
        </pc:spChg>
        <pc:spChg chg="add mod">
          <ac:chgData name="欣爽 张" userId="e3b58f871dc6a71a" providerId="LiveId" clId="{E765823F-64F5-4BA3-8B44-B06BA3A34065}" dt="2024-07-11T05:47:15.834" v="1835" actId="1076"/>
          <ac:spMkLst>
            <pc:docMk/>
            <pc:sldMk cId="122311477" sldId="422"/>
            <ac:spMk id="7" creationId="{5F88652C-E720-D5E6-3A12-63C11E70194A}"/>
          </ac:spMkLst>
        </pc:spChg>
        <pc:spChg chg="add del mod">
          <ac:chgData name="欣爽 张" userId="e3b58f871dc6a71a" providerId="LiveId" clId="{E765823F-64F5-4BA3-8B44-B06BA3A34065}" dt="2024-07-11T05:46:32.557" v="1829" actId="478"/>
          <ac:spMkLst>
            <pc:docMk/>
            <pc:sldMk cId="122311477" sldId="422"/>
            <ac:spMk id="8" creationId="{C1DCAA7E-F25C-50E1-6D75-AAF5657EFD6C}"/>
          </ac:spMkLst>
        </pc:spChg>
        <pc:spChg chg="add mod">
          <ac:chgData name="欣爽 张" userId="e3b58f871dc6a71a" providerId="LiveId" clId="{E765823F-64F5-4BA3-8B44-B06BA3A34065}" dt="2024-07-11T05:48:17.382" v="1853" actId="20577"/>
          <ac:spMkLst>
            <pc:docMk/>
            <pc:sldMk cId="122311477" sldId="422"/>
            <ac:spMk id="11" creationId="{21D29118-565C-A2B3-DD25-DE0B45F9BBA1}"/>
          </ac:spMkLst>
        </pc:spChg>
        <pc:spChg chg="add mod">
          <ac:chgData name="欣爽 张" userId="e3b58f871dc6a71a" providerId="LiveId" clId="{E765823F-64F5-4BA3-8B44-B06BA3A34065}" dt="2024-07-11T05:48:13.683" v="1852" actId="2085"/>
          <ac:spMkLst>
            <pc:docMk/>
            <pc:sldMk cId="122311477" sldId="422"/>
            <ac:spMk id="12" creationId="{87FBEF88-3784-579C-9AAC-B4248F308ECA}"/>
          </ac:spMkLst>
        </pc:spChg>
        <pc:picChg chg="add mod">
          <ac:chgData name="欣爽 张" userId="e3b58f871dc6a71a" providerId="LiveId" clId="{E765823F-64F5-4BA3-8B44-B06BA3A34065}" dt="2024-07-11T01:48:44.851" v="1249"/>
          <ac:picMkLst>
            <pc:docMk/>
            <pc:sldMk cId="122311477" sldId="422"/>
            <ac:picMk id="3" creationId="{2F6CCE81-5E11-C93A-E9F3-55B58D1D722B}"/>
          </ac:picMkLst>
        </pc:picChg>
        <pc:picChg chg="add mod">
          <ac:chgData name="欣爽 张" userId="e3b58f871dc6a71a" providerId="LiveId" clId="{E765823F-64F5-4BA3-8B44-B06BA3A34065}" dt="2024-07-11T05:47:54.149" v="1847" actId="1076"/>
          <ac:picMkLst>
            <pc:docMk/>
            <pc:sldMk cId="122311477" sldId="422"/>
            <ac:picMk id="9" creationId="{5694ECC2-091D-8D6E-E593-ABAB0423691A}"/>
          </ac:picMkLst>
        </pc:picChg>
      </pc:sldChg>
      <pc:sldChg chg="addSp modSp new mod">
        <pc:chgData name="欣爽 张" userId="e3b58f871dc6a71a" providerId="LiveId" clId="{E765823F-64F5-4BA3-8B44-B06BA3A34065}" dt="2024-07-11T05:48:47.388" v="1857" actId="14100"/>
        <pc:sldMkLst>
          <pc:docMk/>
          <pc:sldMk cId="3729454100" sldId="423"/>
        </pc:sldMkLst>
        <pc:spChg chg="mod">
          <ac:chgData name="欣爽 张" userId="e3b58f871dc6a71a" providerId="LiveId" clId="{E765823F-64F5-4BA3-8B44-B06BA3A34065}" dt="2024-07-11T03:00:08.919" v="1508" actId="27636"/>
          <ac:spMkLst>
            <pc:docMk/>
            <pc:sldMk cId="3729454100" sldId="423"/>
            <ac:spMk id="2" creationId="{8BC3B51F-FD88-1BF6-7F84-D319A9654157}"/>
          </ac:spMkLst>
        </pc:spChg>
        <pc:spChg chg="add mod">
          <ac:chgData name="欣爽 张" userId="e3b58f871dc6a71a" providerId="LiveId" clId="{E765823F-64F5-4BA3-8B44-B06BA3A34065}" dt="2024-07-11T05:42:49.267" v="1813"/>
          <ac:spMkLst>
            <pc:docMk/>
            <pc:sldMk cId="3729454100" sldId="423"/>
            <ac:spMk id="3" creationId="{EEB08B54-80F0-F872-F405-CEC22DD7D65C}"/>
          </ac:spMkLst>
        </pc:spChg>
        <pc:spChg chg="add mod">
          <ac:chgData name="欣爽 张" userId="e3b58f871dc6a71a" providerId="LiveId" clId="{E765823F-64F5-4BA3-8B44-B06BA3A34065}" dt="2024-07-11T05:48:47.388" v="1857" actId="14100"/>
          <ac:spMkLst>
            <pc:docMk/>
            <pc:sldMk cId="3729454100" sldId="423"/>
            <ac:spMk id="5" creationId="{99FB6317-DBC5-02CA-508A-6A6D965884F8}"/>
          </ac:spMkLst>
        </pc:spChg>
        <pc:spChg chg="add mod">
          <ac:chgData name="欣爽 张" userId="e3b58f871dc6a71a" providerId="LiveId" clId="{E765823F-64F5-4BA3-8B44-B06BA3A34065}" dt="2024-07-11T03:01:17.809" v="1511" actId="1076"/>
          <ac:spMkLst>
            <pc:docMk/>
            <pc:sldMk cId="3729454100" sldId="423"/>
            <ac:spMk id="6" creationId="{BD273BA7-1839-7983-7C24-0392CAD15988}"/>
          </ac:spMkLst>
        </pc:spChg>
        <pc:picChg chg="add mod">
          <ac:chgData name="欣爽 张" userId="e3b58f871dc6a71a" providerId="LiveId" clId="{E765823F-64F5-4BA3-8B44-B06BA3A34065}" dt="2024-07-11T03:01:28.667" v="1514" actId="1076"/>
          <ac:picMkLst>
            <pc:docMk/>
            <pc:sldMk cId="3729454100" sldId="423"/>
            <ac:picMk id="4" creationId="{C787C75E-3838-23EE-C860-32FC1741BBA0}"/>
          </ac:picMkLst>
        </pc:picChg>
      </pc:sldChg>
      <pc:sldChg chg="add del">
        <pc:chgData name="欣爽 张" userId="e3b58f871dc6a71a" providerId="LiveId" clId="{E765823F-64F5-4BA3-8B44-B06BA3A34065}" dt="2024-07-11T02:38:49.843" v="1467"/>
        <pc:sldMkLst>
          <pc:docMk/>
          <pc:sldMk cId="225711777" sldId="424"/>
        </pc:sldMkLst>
      </pc:sldChg>
      <pc:sldChg chg="modSp add mod">
        <pc:chgData name="欣爽 张" userId="e3b58f871dc6a71a" providerId="LiveId" clId="{E765823F-64F5-4BA3-8B44-B06BA3A34065}" dt="2024-07-11T02:39:33.088" v="1472" actId="113"/>
        <pc:sldMkLst>
          <pc:docMk/>
          <pc:sldMk cId="1874090488" sldId="424"/>
        </pc:sldMkLst>
        <pc:spChg chg="mod">
          <ac:chgData name="欣爽 张" userId="e3b58f871dc6a71a" providerId="LiveId" clId="{E765823F-64F5-4BA3-8B44-B06BA3A34065}" dt="2024-07-11T02:39:33.088" v="1472" actId="113"/>
          <ac:spMkLst>
            <pc:docMk/>
            <pc:sldMk cId="1874090488" sldId="424"/>
            <ac:spMk id="8" creationId="{00000000-0000-0000-0000-000000000000}"/>
          </ac:spMkLst>
        </pc:spChg>
      </pc:sldChg>
      <pc:sldChg chg="modSp new del mod">
        <pc:chgData name="欣爽 张" userId="e3b58f871dc6a71a" providerId="LiveId" clId="{E765823F-64F5-4BA3-8B44-B06BA3A34065}" dt="2024-07-11T05:42:17.763" v="1807" actId="47"/>
        <pc:sldMkLst>
          <pc:docMk/>
          <pc:sldMk cId="2018126990" sldId="425"/>
        </pc:sldMkLst>
        <pc:spChg chg="mod">
          <ac:chgData name="欣爽 张" userId="e3b58f871dc6a71a" providerId="LiveId" clId="{E765823F-64F5-4BA3-8B44-B06BA3A34065}" dt="2024-07-11T03:06:43.049" v="1533" actId="20577"/>
          <ac:spMkLst>
            <pc:docMk/>
            <pc:sldMk cId="2018126990" sldId="425"/>
            <ac:spMk id="2" creationId="{1C846F32-43A0-D38C-D46B-7CBFA874BC42}"/>
          </ac:spMkLst>
        </pc:spChg>
      </pc:sldChg>
      <pc:sldChg chg="add del">
        <pc:chgData name="欣爽 张" userId="e3b58f871dc6a71a" providerId="LiveId" clId="{E765823F-64F5-4BA3-8B44-B06BA3A34065}" dt="2024-07-11T02:38:47.078" v="1466"/>
        <pc:sldMkLst>
          <pc:docMk/>
          <pc:sldMk cId="2760065674" sldId="425"/>
        </pc:sldMkLst>
      </pc:sldChg>
      <pc:sldMasterChg chg="modSp mod">
        <pc:chgData name="欣爽 张" userId="e3b58f871dc6a71a" providerId="LiveId" clId="{E765823F-64F5-4BA3-8B44-B06BA3A34065}" dt="2024-07-10T13:25:25.973" v="701" actId="21"/>
        <pc:sldMasterMkLst>
          <pc:docMk/>
          <pc:sldMasterMk cId="125641636" sldId="2147483661"/>
        </pc:sldMasterMkLst>
        <pc:spChg chg="mod">
          <ac:chgData name="欣爽 张" userId="e3b58f871dc6a71a" providerId="LiveId" clId="{E765823F-64F5-4BA3-8B44-B06BA3A34065}" dt="2024-07-10T13:25:25.973" v="701" actId="21"/>
          <ac:spMkLst>
            <pc:docMk/>
            <pc:sldMasterMk cId="125641636" sldId="2147483661"/>
            <ac:spMk id="8" creationId="{38D2F8CC-1DA8-B7B0-90FA-367B3D2BBF05}"/>
          </ac:spMkLst>
        </pc:spChg>
      </pc:sldMasterChg>
    </pc:docChg>
  </pc:docChgLst>
  <pc:docChgLst>
    <pc:chgData name="欣爽 张" userId="e3b58f871dc6a71a" providerId="LiveId" clId="{729CB06C-7D4B-45EF-94C1-313399A4456C}"/>
    <pc:docChg chg="undo redo custSel addSld modSld sldOrd">
      <pc:chgData name="欣爽 张" userId="e3b58f871dc6a71a" providerId="LiveId" clId="{729CB06C-7D4B-45EF-94C1-313399A4456C}" dt="2024-07-10T08:02:18.497" v="1492" actId="14100"/>
      <pc:docMkLst>
        <pc:docMk/>
      </pc:docMkLst>
      <pc:sldChg chg="modSp mod">
        <pc:chgData name="欣爽 张" userId="e3b58f871dc6a71a" providerId="LiveId" clId="{729CB06C-7D4B-45EF-94C1-313399A4456C}" dt="2024-07-08T04:04:36.759" v="355" actId="1076"/>
        <pc:sldMkLst>
          <pc:docMk/>
          <pc:sldMk cId="2782711240" sldId="331"/>
        </pc:sldMkLst>
        <pc:picChg chg="mod">
          <ac:chgData name="欣爽 张" userId="e3b58f871dc6a71a" providerId="LiveId" clId="{729CB06C-7D4B-45EF-94C1-313399A4456C}" dt="2024-07-08T04:04:36.759" v="355" actId="1076"/>
          <ac:picMkLst>
            <pc:docMk/>
            <pc:sldMk cId="2782711240" sldId="331"/>
            <ac:picMk id="5" creationId="{6BA3A2BE-29AD-B1B6-C5D4-B572F5424C03}"/>
          </ac:picMkLst>
        </pc:picChg>
      </pc:sldChg>
      <pc:sldChg chg="addSp delSp modSp mod">
        <pc:chgData name="欣爽 张" userId="e3b58f871dc6a71a" providerId="LiveId" clId="{729CB06C-7D4B-45EF-94C1-313399A4456C}" dt="2024-07-10T08:02:18.497" v="1492" actId="14100"/>
        <pc:sldMkLst>
          <pc:docMk/>
          <pc:sldMk cId="2007949275" sldId="332"/>
        </pc:sldMkLst>
        <pc:spChg chg="del">
          <ac:chgData name="欣爽 张" userId="e3b58f871dc6a71a" providerId="LiveId" clId="{729CB06C-7D4B-45EF-94C1-313399A4456C}" dt="2024-07-10T07:43:19.964" v="1486" actId="478"/>
          <ac:spMkLst>
            <pc:docMk/>
            <pc:sldMk cId="2007949275" sldId="332"/>
            <ac:spMk id="4" creationId="{41F6F977-973D-D26E-0484-96D2A155E818}"/>
          </ac:spMkLst>
        </pc:spChg>
        <pc:spChg chg="add mod">
          <ac:chgData name="欣爽 张" userId="e3b58f871dc6a71a" providerId="LiveId" clId="{729CB06C-7D4B-45EF-94C1-313399A4456C}" dt="2024-07-10T08:02:18.497" v="1492" actId="14100"/>
          <ac:spMkLst>
            <pc:docMk/>
            <pc:sldMk cId="2007949275" sldId="332"/>
            <ac:spMk id="5" creationId="{42AAE894-1EB5-8C54-78DF-971C869DECE5}"/>
          </ac:spMkLst>
        </pc:spChg>
      </pc:sldChg>
      <pc:sldChg chg="addSp mod">
        <pc:chgData name="欣爽 张" userId="e3b58f871dc6a71a" providerId="LiveId" clId="{729CB06C-7D4B-45EF-94C1-313399A4456C}" dt="2024-07-08T14:17:10.274" v="502" actId="22"/>
        <pc:sldMkLst>
          <pc:docMk/>
          <pc:sldMk cId="2476413376" sldId="347"/>
        </pc:sldMkLst>
        <pc:spChg chg="add">
          <ac:chgData name="欣爽 张" userId="e3b58f871dc6a71a" providerId="LiveId" clId="{729CB06C-7D4B-45EF-94C1-313399A4456C}" dt="2024-07-08T14:17:10.274" v="502" actId="22"/>
          <ac:spMkLst>
            <pc:docMk/>
            <pc:sldMk cId="2476413376" sldId="347"/>
            <ac:spMk id="5" creationId="{5EE4A6AC-6C72-EE83-9237-721D1A711A36}"/>
          </ac:spMkLst>
        </pc:spChg>
      </pc:sldChg>
      <pc:sldChg chg="modSp mod">
        <pc:chgData name="欣爽 张" userId="e3b58f871dc6a71a" providerId="LiveId" clId="{729CB06C-7D4B-45EF-94C1-313399A4456C}" dt="2024-07-08T12:58:22.573" v="490" actId="14100"/>
        <pc:sldMkLst>
          <pc:docMk/>
          <pc:sldMk cId="1858319002" sldId="348"/>
        </pc:sldMkLst>
        <pc:picChg chg="mod">
          <ac:chgData name="欣爽 张" userId="e3b58f871dc6a71a" providerId="LiveId" clId="{729CB06C-7D4B-45EF-94C1-313399A4456C}" dt="2024-07-08T12:58:22.573" v="490" actId="14100"/>
          <ac:picMkLst>
            <pc:docMk/>
            <pc:sldMk cId="1858319002" sldId="348"/>
            <ac:picMk id="4" creationId="{E65C1A47-EA56-6B55-EB2D-7A04DB8583DA}"/>
          </ac:picMkLst>
        </pc:picChg>
      </pc:sldChg>
      <pc:sldChg chg="modSp new mod">
        <pc:chgData name="欣爽 张" userId="e3b58f871dc6a71a" providerId="LiveId" clId="{729CB06C-7D4B-45EF-94C1-313399A4456C}" dt="2024-07-08T02:25:07.860" v="4" actId="20577"/>
        <pc:sldMkLst>
          <pc:docMk/>
          <pc:sldMk cId="164147273" sldId="349"/>
        </pc:sldMkLst>
        <pc:spChg chg="mod">
          <ac:chgData name="欣爽 张" userId="e3b58f871dc6a71a" providerId="LiveId" clId="{729CB06C-7D4B-45EF-94C1-313399A4456C}" dt="2024-07-08T02:25:07.860" v="4" actId="20577"/>
          <ac:spMkLst>
            <pc:docMk/>
            <pc:sldMk cId="164147273" sldId="349"/>
            <ac:spMk id="2" creationId="{51937928-3D5D-D72C-8634-6768CDDE1F44}"/>
          </ac:spMkLst>
        </pc:spChg>
      </pc:sldChg>
      <pc:sldChg chg="modSp add mod ord">
        <pc:chgData name="欣爽 张" userId="e3b58f871dc6a71a" providerId="LiveId" clId="{729CB06C-7D4B-45EF-94C1-313399A4456C}" dt="2024-07-08T02:26:01.845" v="11" actId="20577"/>
        <pc:sldMkLst>
          <pc:docMk/>
          <pc:sldMk cId="2884145539" sldId="350"/>
        </pc:sldMkLst>
        <pc:spChg chg="mod">
          <ac:chgData name="欣爽 张" userId="e3b58f871dc6a71a" providerId="LiveId" clId="{729CB06C-7D4B-45EF-94C1-313399A4456C}" dt="2024-07-08T02:26:01.845" v="11" actId="20577"/>
          <ac:spMkLst>
            <pc:docMk/>
            <pc:sldMk cId="2884145539" sldId="350"/>
            <ac:spMk id="2" creationId="{51937928-3D5D-D72C-8634-6768CDDE1F44}"/>
          </ac:spMkLst>
        </pc:spChg>
      </pc:sldChg>
      <pc:sldChg chg="addSp modSp new mod ord">
        <pc:chgData name="欣爽 张" userId="e3b58f871dc6a71a" providerId="LiveId" clId="{729CB06C-7D4B-45EF-94C1-313399A4456C}" dt="2024-07-08T03:04:30.400" v="22"/>
        <pc:sldMkLst>
          <pc:docMk/>
          <pc:sldMk cId="4135140921" sldId="351"/>
        </pc:sldMkLst>
        <pc:spChg chg="mod">
          <ac:chgData name="欣爽 张" userId="e3b58f871dc6a71a" providerId="LiveId" clId="{729CB06C-7D4B-45EF-94C1-313399A4456C}" dt="2024-07-08T02:52:35.873" v="18"/>
          <ac:spMkLst>
            <pc:docMk/>
            <pc:sldMk cId="4135140921" sldId="351"/>
            <ac:spMk id="2" creationId="{D8A7D086-B0EC-C8C1-B087-192AEA72D744}"/>
          </ac:spMkLst>
        </pc:spChg>
        <pc:picChg chg="add mod">
          <ac:chgData name="欣爽 张" userId="e3b58f871dc6a71a" providerId="LiveId" clId="{729CB06C-7D4B-45EF-94C1-313399A4456C}" dt="2024-07-08T02:52:42.199" v="19" actId="14100"/>
          <ac:picMkLst>
            <pc:docMk/>
            <pc:sldMk cId="4135140921" sldId="351"/>
            <ac:picMk id="4" creationId="{730EAA74-6673-3DEA-5170-1DEFA85F84E4}"/>
          </ac:picMkLst>
        </pc:picChg>
      </pc:sldChg>
      <pc:sldChg chg="addSp delSp modSp add mod">
        <pc:chgData name="欣爽 张" userId="e3b58f871dc6a71a" providerId="LiveId" clId="{729CB06C-7D4B-45EF-94C1-313399A4456C}" dt="2024-07-08T13:05:08.460" v="501" actId="207"/>
        <pc:sldMkLst>
          <pc:docMk/>
          <pc:sldMk cId="591646012" sldId="352"/>
        </pc:sldMkLst>
        <pc:spChg chg="add mod">
          <ac:chgData name="欣爽 张" userId="e3b58f871dc6a71a" providerId="LiveId" clId="{729CB06C-7D4B-45EF-94C1-313399A4456C}" dt="2024-07-08T04:16:41.754" v="485" actId="1076"/>
          <ac:spMkLst>
            <pc:docMk/>
            <pc:sldMk cId="591646012" sldId="352"/>
            <ac:spMk id="4" creationId="{45E4038B-2542-C7DD-BAA9-3E76E19381FE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9" creationId="{1DA5F828-C7F3-0766-A549-99449AA209C5}"/>
          </ac:spMkLst>
        </pc:spChg>
        <pc:spChg chg="add mod">
          <ac:chgData name="欣爽 张" userId="e3b58f871dc6a71a" providerId="LiveId" clId="{729CB06C-7D4B-45EF-94C1-313399A4456C}" dt="2024-07-08T03:52:07.360" v="244" actId="1076"/>
          <ac:spMkLst>
            <pc:docMk/>
            <pc:sldMk cId="591646012" sldId="352"/>
            <ac:spMk id="12" creationId="{1664809B-E385-538F-AB9F-A9E77537AB13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15" creationId="{35772591-D5D5-CAA4-4217-DE321F887063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19" creationId="{E0FE70C2-0B6A-4D26-5463-D1537039A147}"/>
          </ac:spMkLst>
        </pc:spChg>
        <pc:spChg chg="add del mod">
          <ac:chgData name="欣爽 张" userId="e3b58f871dc6a71a" providerId="LiveId" clId="{729CB06C-7D4B-45EF-94C1-313399A4456C}" dt="2024-07-08T03:53:30.593" v="264" actId="478"/>
          <ac:spMkLst>
            <pc:docMk/>
            <pc:sldMk cId="591646012" sldId="352"/>
            <ac:spMk id="25" creationId="{59C82FCD-470E-7A6A-52D7-E160D2A355C6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26" creationId="{3ECE13C2-4D2F-BEBA-958C-439F3CD78639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27" creationId="{9D7D4303-D0CF-920E-3E34-F04AD5C2D12F}"/>
          </ac:spMkLst>
        </pc:spChg>
        <pc:spChg chg="add mod ord">
          <ac:chgData name="欣爽 张" userId="e3b58f871dc6a71a" providerId="LiveId" clId="{729CB06C-7D4B-45EF-94C1-313399A4456C}" dt="2024-07-08T04:17:00.591" v="487" actId="1037"/>
          <ac:spMkLst>
            <pc:docMk/>
            <pc:sldMk cId="591646012" sldId="352"/>
            <ac:spMk id="28" creationId="{8F25BACB-F74D-4C67-86DE-719F1BD28147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30" creationId="{E91E7A58-0C57-8794-6B57-0DF395C5A558}"/>
          </ac:spMkLst>
        </pc:spChg>
        <pc:spChg chg="add mod">
          <ac:chgData name="欣爽 张" userId="e3b58f871dc6a71a" providerId="LiveId" clId="{729CB06C-7D4B-45EF-94C1-313399A4456C}" dt="2024-07-08T03:16:29.446" v="202" actId="1076"/>
          <ac:spMkLst>
            <pc:docMk/>
            <pc:sldMk cId="591646012" sldId="352"/>
            <ac:spMk id="31" creationId="{E254DE15-1991-CF4A-72D9-92E25A800555}"/>
          </ac:spMkLst>
        </pc:spChg>
        <pc:spChg chg="add mod">
          <ac:chgData name="欣爽 张" userId="e3b58f871dc6a71a" providerId="LiveId" clId="{729CB06C-7D4B-45EF-94C1-313399A4456C}" dt="2024-07-08T03:16:40.956" v="203" actId="1076"/>
          <ac:spMkLst>
            <pc:docMk/>
            <pc:sldMk cId="591646012" sldId="352"/>
            <ac:spMk id="33" creationId="{A6861A94-2F5B-39E7-3014-BB4D5E30C3DE}"/>
          </ac:spMkLst>
        </pc:spChg>
        <pc:spChg chg="add mod">
          <ac:chgData name="欣爽 张" userId="e3b58f871dc6a71a" providerId="LiveId" clId="{729CB06C-7D4B-45EF-94C1-313399A4456C}" dt="2024-07-08T04:00:05.443" v="336" actId="14100"/>
          <ac:spMkLst>
            <pc:docMk/>
            <pc:sldMk cId="591646012" sldId="352"/>
            <ac:spMk id="37" creationId="{789361BE-DF45-DFC0-2E83-13EEE1941789}"/>
          </ac:spMkLst>
        </pc:spChg>
        <pc:spChg chg="add mod">
          <ac:chgData name="欣爽 张" userId="e3b58f871dc6a71a" providerId="LiveId" clId="{729CB06C-7D4B-45EF-94C1-313399A4456C}" dt="2024-07-08T03:50:54.409" v="236" actId="693"/>
          <ac:spMkLst>
            <pc:docMk/>
            <pc:sldMk cId="591646012" sldId="352"/>
            <ac:spMk id="38" creationId="{D05E490A-CF0F-F394-DC80-7F6F28D0E782}"/>
          </ac:spMkLst>
        </pc:spChg>
        <pc:spChg chg="add mod">
          <ac:chgData name="欣爽 张" userId="e3b58f871dc6a71a" providerId="LiveId" clId="{729CB06C-7D4B-45EF-94C1-313399A4456C}" dt="2024-07-08T04:07:34.947" v="394" actId="1076"/>
          <ac:spMkLst>
            <pc:docMk/>
            <pc:sldMk cId="591646012" sldId="352"/>
            <ac:spMk id="47" creationId="{94EDBC2B-036A-28E7-8F61-2EA6394893EE}"/>
          </ac:spMkLst>
        </pc:spChg>
        <pc:spChg chg="add del">
          <ac:chgData name="欣爽 张" userId="e3b58f871dc6a71a" providerId="LiveId" clId="{729CB06C-7D4B-45EF-94C1-313399A4456C}" dt="2024-07-08T03:54:00.361" v="271" actId="11529"/>
          <ac:spMkLst>
            <pc:docMk/>
            <pc:sldMk cId="591646012" sldId="352"/>
            <ac:spMk id="51" creationId="{AB5F4F21-EB4D-CC9B-271A-42287D0680A8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57" creationId="{A2291521-CE13-5118-F45B-092731FC7437}"/>
          </ac:spMkLst>
        </pc:spChg>
        <pc:spChg chg="add mod">
          <ac:chgData name="欣爽 张" userId="e3b58f871dc6a71a" providerId="LiveId" clId="{729CB06C-7D4B-45EF-94C1-313399A4456C}" dt="2024-07-08T04:00:12.917" v="338" actId="1076"/>
          <ac:spMkLst>
            <pc:docMk/>
            <pc:sldMk cId="591646012" sldId="352"/>
            <ac:spMk id="61" creationId="{E33E36A2-477E-05C9-DC67-FA7FA5A5D0C4}"/>
          </ac:spMkLst>
        </pc:spChg>
        <pc:spChg chg="add mod">
          <ac:chgData name="欣爽 张" userId="e3b58f871dc6a71a" providerId="LiveId" clId="{729CB06C-7D4B-45EF-94C1-313399A4456C}" dt="2024-07-08T04:14:54.948" v="468" actId="1076"/>
          <ac:spMkLst>
            <pc:docMk/>
            <pc:sldMk cId="591646012" sldId="352"/>
            <ac:spMk id="65" creationId="{57748E7D-8437-6D2A-D8A9-86167A2254EF}"/>
          </ac:spMkLst>
        </pc:spChg>
        <pc:spChg chg="add mod">
          <ac:chgData name="欣爽 张" userId="e3b58f871dc6a71a" providerId="LiveId" clId="{729CB06C-7D4B-45EF-94C1-313399A4456C}" dt="2024-07-08T04:07:34.947" v="394" actId="1076"/>
          <ac:spMkLst>
            <pc:docMk/>
            <pc:sldMk cId="591646012" sldId="352"/>
            <ac:spMk id="70" creationId="{65C0ACC3-F5C8-BF79-EE05-90BC1331AA22}"/>
          </ac:spMkLst>
        </pc:spChg>
        <pc:spChg chg="add mod">
          <ac:chgData name="欣爽 张" userId="e3b58f871dc6a71a" providerId="LiveId" clId="{729CB06C-7D4B-45EF-94C1-313399A4456C}" dt="2024-07-08T04:16:16.206" v="483" actId="20577"/>
          <ac:spMkLst>
            <pc:docMk/>
            <pc:sldMk cId="591646012" sldId="352"/>
            <ac:spMk id="71" creationId="{FCC8B4D9-9334-8256-5C2C-AAED76561B49}"/>
          </ac:spMkLst>
        </pc:spChg>
        <pc:spChg chg="add mod">
          <ac:chgData name="欣爽 张" userId="e3b58f871dc6a71a" providerId="LiveId" clId="{729CB06C-7D4B-45EF-94C1-313399A4456C}" dt="2024-07-08T04:13:37.253" v="456" actId="14100"/>
          <ac:spMkLst>
            <pc:docMk/>
            <pc:sldMk cId="591646012" sldId="352"/>
            <ac:spMk id="73" creationId="{066440F9-87C6-9D5F-F128-7D6D168629EE}"/>
          </ac:spMkLst>
        </pc:spChg>
        <pc:spChg chg="add mod">
          <ac:chgData name="欣爽 张" userId="e3b58f871dc6a71a" providerId="LiveId" clId="{729CB06C-7D4B-45EF-94C1-313399A4456C}" dt="2024-07-08T04:15:33.212" v="473" actId="207"/>
          <ac:spMkLst>
            <pc:docMk/>
            <pc:sldMk cId="591646012" sldId="352"/>
            <ac:spMk id="76" creationId="{171C904B-F5D7-B36B-8C72-C1D9EDA98FE7}"/>
          </ac:spMkLst>
        </pc:spChg>
        <pc:spChg chg="add mod">
          <ac:chgData name="欣爽 张" userId="e3b58f871dc6a71a" providerId="LiveId" clId="{729CB06C-7D4B-45EF-94C1-313399A4456C}" dt="2024-07-08T04:15:49.175" v="477" actId="14100"/>
          <ac:spMkLst>
            <pc:docMk/>
            <pc:sldMk cId="591646012" sldId="352"/>
            <ac:spMk id="77" creationId="{4F75A6B3-BB05-FF0F-A4EC-0F3FF2183D51}"/>
          </ac:spMkLst>
        </pc:spChg>
        <pc:spChg chg="add mod">
          <ac:chgData name="欣爽 张" userId="e3b58f871dc6a71a" providerId="LiveId" clId="{729CB06C-7D4B-45EF-94C1-313399A4456C}" dt="2024-07-08T04:16:24.633" v="484" actId="1076"/>
          <ac:spMkLst>
            <pc:docMk/>
            <pc:sldMk cId="591646012" sldId="352"/>
            <ac:spMk id="78" creationId="{089C29A6-A8DD-221C-2C5A-97A6BC106E77}"/>
          </ac:spMkLst>
        </pc:spChg>
        <pc:spChg chg="add mod">
          <ac:chgData name="欣爽 张" userId="e3b58f871dc6a71a" providerId="LiveId" clId="{729CB06C-7D4B-45EF-94C1-313399A4456C}" dt="2024-07-08T13:05:08.460" v="501" actId="207"/>
          <ac:spMkLst>
            <pc:docMk/>
            <pc:sldMk cId="591646012" sldId="352"/>
            <ac:spMk id="80" creationId="{954168FF-1703-4403-3087-B19AE8A9E6CD}"/>
          </ac:spMkLst>
        </pc:sp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5" creationId="{6BA3A2BE-29AD-B1B6-C5D4-B572F5424C03}"/>
          </ac:picMkLst>
        </pc:picChg>
        <pc:picChg chg="add mod">
          <ac:chgData name="欣爽 张" userId="e3b58f871dc6a71a" providerId="LiveId" clId="{729CB06C-7D4B-45EF-94C1-313399A4456C}" dt="2024-07-08T03:50:11.031" v="232" actId="1440"/>
          <ac:picMkLst>
            <pc:docMk/>
            <pc:sldMk cId="591646012" sldId="352"/>
            <ac:picMk id="7" creationId="{8B8F5D7C-62A1-BB0F-9754-8321511BB3E5}"/>
          </ac:picMkLst>
        </pc:picChg>
        <pc:picChg chg="add mod modCrop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10" creationId="{2D029318-0D4B-9DCD-0E9E-777849B65E34}"/>
          </ac:picMkLst>
        </pc:picChg>
        <pc:picChg chg="add mod modCrop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11" creationId="{88D717E3-D29F-5F1E-0D53-D6FE7BE1A9B0}"/>
          </ac:picMkLst>
        </pc:pic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13" creationId="{FA854232-11C7-4EB9-BFA5-B704ED9FF193}"/>
          </ac:picMkLst>
        </pc:pic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17" creationId="{F3F1055D-E7BB-97C6-454C-0E207790CFE4}"/>
          </ac:picMkLst>
        </pc:picChg>
        <pc:picChg chg="add mod">
          <ac:chgData name="欣爽 张" userId="e3b58f871dc6a71a" providerId="LiveId" clId="{729CB06C-7D4B-45EF-94C1-313399A4456C}" dt="2024-07-08T03:50:22.235" v="233" actId="1440"/>
          <ac:picMkLst>
            <pc:docMk/>
            <pc:sldMk cId="591646012" sldId="352"/>
            <ac:picMk id="35" creationId="{414CA1F6-04FE-B883-E139-3620FF19125D}"/>
          </ac:picMkLst>
        </pc:picChg>
        <pc:picChg chg="add mod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50" creationId="{CDB85281-4B26-7A3B-937D-29C9B3F56DBB}"/>
          </ac:picMkLst>
        </pc:picChg>
        <pc:picChg chg="add del">
          <ac:chgData name="欣爽 张" userId="e3b58f871dc6a71a" providerId="LiveId" clId="{729CB06C-7D4B-45EF-94C1-313399A4456C}" dt="2024-07-08T03:56:22.641" v="284" actId="21"/>
          <ac:picMkLst>
            <pc:docMk/>
            <pc:sldMk cId="591646012" sldId="352"/>
            <ac:picMk id="56" creationId="{9980E3D9-C998-B3D4-30B6-7DF8288225DD}"/>
          </ac:picMkLst>
        </pc:picChg>
        <pc:picChg chg="add mod modCrop">
          <ac:chgData name="欣爽 张" userId="e3b58f871dc6a71a" providerId="LiveId" clId="{729CB06C-7D4B-45EF-94C1-313399A4456C}" dt="2024-07-08T04:01:17.898" v="347" actId="1076"/>
          <ac:picMkLst>
            <pc:docMk/>
            <pc:sldMk cId="591646012" sldId="352"/>
            <ac:picMk id="63" creationId="{B40200D5-36D8-16EA-6008-9BC0961FB180}"/>
          </ac:picMkLst>
        </pc:picChg>
        <pc:picChg chg="add mod">
          <ac:chgData name="欣爽 张" userId="e3b58f871dc6a71a" providerId="LiveId" clId="{729CB06C-7D4B-45EF-94C1-313399A4456C}" dt="2024-07-08T04:13:27.297" v="453" actId="1076"/>
          <ac:picMkLst>
            <pc:docMk/>
            <pc:sldMk cId="591646012" sldId="352"/>
            <ac:picMk id="69" creationId="{31333CDC-A14C-C4AD-7954-D6B5035DBEB2}"/>
          </ac:picMkLst>
        </pc:picChg>
        <pc:picChg chg="add mod">
          <ac:chgData name="欣爽 张" userId="e3b58f871dc6a71a" providerId="LiveId" clId="{729CB06C-7D4B-45EF-94C1-313399A4456C}" dt="2024-07-08T04:14:45.518" v="467" actId="1076"/>
          <ac:picMkLst>
            <pc:docMk/>
            <pc:sldMk cId="591646012" sldId="352"/>
            <ac:picMk id="74" creationId="{116CE4DF-3BEE-B013-7E09-A0446A7DCC9D}"/>
          </ac:picMkLst>
        </pc:picChg>
        <pc:cxnChg chg="add mod">
          <ac:chgData name="欣爽 张" userId="e3b58f871dc6a71a" providerId="LiveId" clId="{729CB06C-7D4B-45EF-94C1-313399A4456C}" dt="2024-07-08T03:58:28.972" v="311" actId="1038"/>
          <ac:cxnSpMkLst>
            <pc:docMk/>
            <pc:sldMk cId="591646012" sldId="352"/>
            <ac:cxnSpMk id="16" creationId="{92F79DAB-7AA6-C0B5-CD27-407B3CDCAC76}"/>
          </ac:cxnSpMkLst>
        </pc:cxnChg>
        <pc:cxnChg chg="add mod">
          <ac:chgData name="欣爽 张" userId="e3b58f871dc6a71a" providerId="LiveId" clId="{729CB06C-7D4B-45EF-94C1-313399A4456C}" dt="2024-07-08T04:06:51.620" v="383" actId="1076"/>
          <ac:cxnSpMkLst>
            <pc:docMk/>
            <pc:sldMk cId="591646012" sldId="352"/>
            <ac:cxnSpMk id="40" creationId="{6452749D-A114-1E31-DBCC-9388E4682E59}"/>
          </ac:cxnSpMkLst>
        </pc:cxnChg>
        <pc:cxnChg chg="add mod">
          <ac:chgData name="欣爽 张" userId="e3b58f871dc6a71a" providerId="LiveId" clId="{729CB06C-7D4B-45EF-94C1-313399A4456C}" dt="2024-07-08T03:54:42.424" v="274" actId="1582"/>
          <ac:cxnSpMkLst>
            <pc:docMk/>
            <pc:sldMk cId="591646012" sldId="352"/>
            <ac:cxnSpMk id="53" creationId="{3785D426-FFAC-0871-8CB2-D93BD1E07E97}"/>
          </ac:cxnSpMkLst>
        </pc:cxnChg>
        <pc:cxnChg chg="add mod">
          <ac:chgData name="欣爽 张" userId="e3b58f871dc6a71a" providerId="LiveId" clId="{729CB06C-7D4B-45EF-94C1-313399A4456C}" dt="2024-07-08T04:04:43.210" v="357" actId="1076"/>
          <ac:cxnSpMkLst>
            <pc:docMk/>
            <pc:sldMk cId="591646012" sldId="352"/>
            <ac:cxnSpMk id="58" creationId="{DCE67304-620F-E590-96E1-A2F45D00DCAD}"/>
          </ac:cxnSpMkLst>
        </pc:cxnChg>
        <pc:cxnChg chg="add mod">
          <ac:chgData name="欣爽 张" userId="e3b58f871dc6a71a" providerId="LiveId" clId="{729CB06C-7D4B-45EF-94C1-313399A4456C}" dt="2024-07-08T04:13:30.873" v="454" actId="14100"/>
          <ac:cxnSpMkLst>
            <pc:docMk/>
            <pc:sldMk cId="591646012" sldId="352"/>
            <ac:cxnSpMk id="66" creationId="{86D5606C-C5F8-5A40-DB40-5598194786ED}"/>
          </ac:cxnSpMkLst>
        </pc:cxnChg>
      </pc:sldChg>
      <pc:sldChg chg="addSp delSp modSp new mod">
        <pc:chgData name="欣爽 张" userId="e3b58f871dc6a71a" providerId="LiveId" clId="{729CB06C-7D4B-45EF-94C1-313399A4456C}" dt="2024-07-09T14:13:41.317" v="736"/>
        <pc:sldMkLst>
          <pc:docMk/>
          <pc:sldMk cId="1530714202" sldId="353"/>
        </pc:sldMkLst>
        <pc:spChg chg="mod">
          <ac:chgData name="欣爽 张" userId="e3b58f871dc6a71a" providerId="LiveId" clId="{729CB06C-7D4B-45EF-94C1-313399A4456C}" dt="2024-07-09T13:24:08.303" v="529"/>
          <ac:spMkLst>
            <pc:docMk/>
            <pc:sldMk cId="1530714202" sldId="353"/>
            <ac:spMk id="2" creationId="{685B95E2-45D9-282F-30F3-5216CF2F0EE9}"/>
          </ac:spMkLst>
        </pc:spChg>
        <pc:spChg chg="add mod">
          <ac:chgData name="欣爽 张" userId="e3b58f871dc6a71a" providerId="LiveId" clId="{729CB06C-7D4B-45EF-94C1-313399A4456C}" dt="2024-07-09T14:13:41.317" v="736"/>
          <ac:spMkLst>
            <pc:docMk/>
            <pc:sldMk cId="1530714202" sldId="353"/>
            <ac:spMk id="4" creationId="{8E14204C-A4EE-0D1B-1EEE-3D9D83C9BC10}"/>
          </ac:spMkLst>
        </pc:spChg>
        <pc:spChg chg="add del mod">
          <ac:chgData name="欣爽 张" userId="e3b58f871dc6a71a" providerId="LiveId" clId="{729CB06C-7D4B-45EF-94C1-313399A4456C}" dt="2024-07-09T13:39:50.116" v="669"/>
          <ac:spMkLst>
            <pc:docMk/>
            <pc:sldMk cId="1530714202" sldId="353"/>
            <ac:spMk id="8" creationId="{A5A26206-EF1F-A208-219A-5DCB5C2438AB}"/>
          </ac:spMkLst>
        </pc:spChg>
        <pc:spChg chg="add del mod">
          <ac:chgData name="欣爽 张" userId="e3b58f871dc6a71a" providerId="LiveId" clId="{729CB06C-7D4B-45EF-94C1-313399A4456C}" dt="2024-07-09T13:40:05.298" v="675" actId="478"/>
          <ac:spMkLst>
            <pc:docMk/>
            <pc:sldMk cId="1530714202" sldId="353"/>
            <ac:spMk id="14" creationId="{913A2CD5-EC68-F11F-4CD0-3E83C89317B1}"/>
          </ac:spMkLst>
        </pc:spChg>
        <pc:spChg chg="add mod">
          <ac:chgData name="欣爽 张" userId="e3b58f871dc6a71a" providerId="LiveId" clId="{729CB06C-7D4B-45EF-94C1-313399A4456C}" dt="2024-07-09T13:58:10.606" v="729" actId="1076"/>
          <ac:spMkLst>
            <pc:docMk/>
            <pc:sldMk cId="1530714202" sldId="353"/>
            <ac:spMk id="19" creationId="{9E9946D8-7A34-7626-CC5B-ADAB4B58A933}"/>
          </ac:spMkLst>
        </pc:spChg>
        <pc:spChg chg="add mod">
          <ac:chgData name="欣爽 张" userId="e3b58f871dc6a71a" providerId="LiveId" clId="{729CB06C-7D4B-45EF-94C1-313399A4456C}" dt="2024-07-09T13:58:10.606" v="729" actId="1076"/>
          <ac:spMkLst>
            <pc:docMk/>
            <pc:sldMk cId="1530714202" sldId="353"/>
            <ac:spMk id="20" creationId="{F293BD4C-5D04-8BA1-F0BA-D131CEC77F59}"/>
          </ac:spMkLst>
        </pc:spChg>
        <pc:picChg chg="add mod">
          <ac:chgData name="欣爽 张" userId="e3b58f871dc6a71a" providerId="LiveId" clId="{729CB06C-7D4B-45EF-94C1-313399A4456C}" dt="2024-07-09T13:57:58.280" v="728" actId="1076"/>
          <ac:picMkLst>
            <pc:docMk/>
            <pc:sldMk cId="1530714202" sldId="353"/>
            <ac:picMk id="6" creationId="{A00B18CD-3437-D415-606C-E0B5C0E25BA9}"/>
          </ac:picMkLst>
        </pc:picChg>
        <pc:picChg chg="add mod">
          <ac:chgData name="欣爽 张" userId="e3b58f871dc6a71a" providerId="LiveId" clId="{729CB06C-7D4B-45EF-94C1-313399A4456C}" dt="2024-07-09T13:57:58.280" v="728" actId="1076"/>
          <ac:picMkLst>
            <pc:docMk/>
            <pc:sldMk cId="1530714202" sldId="353"/>
            <ac:picMk id="10" creationId="{86FE0521-D5C1-9D6A-1679-268793EAB8F2}"/>
          </ac:picMkLst>
        </pc:picChg>
        <pc:picChg chg="add mod">
          <ac:chgData name="欣爽 张" userId="e3b58f871dc6a71a" providerId="LiveId" clId="{729CB06C-7D4B-45EF-94C1-313399A4456C}" dt="2024-07-09T13:58:50.057" v="730" actId="1440"/>
          <ac:picMkLst>
            <pc:docMk/>
            <pc:sldMk cId="1530714202" sldId="353"/>
            <ac:picMk id="12" creationId="{62EBA37F-EC80-0023-E733-B42B527AFF9D}"/>
          </ac:picMkLst>
        </pc:picChg>
        <pc:cxnChg chg="add mod">
          <ac:chgData name="欣爽 张" userId="e3b58f871dc6a71a" providerId="LiveId" clId="{729CB06C-7D4B-45EF-94C1-313399A4456C}" dt="2024-07-09T13:58:10.606" v="729" actId="1076"/>
          <ac:cxnSpMkLst>
            <pc:docMk/>
            <pc:sldMk cId="1530714202" sldId="353"/>
            <ac:cxnSpMk id="16" creationId="{03863A09-1B3A-1C71-09BB-31BF0438C24F}"/>
          </ac:cxnSpMkLst>
        </pc:cxnChg>
      </pc:sldChg>
      <pc:sldChg chg="addSp delSp modSp new mod">
        <pc:chgData name="欣爽 张" userId="e3b58f871dc6a71a" providerId="LiveId" clId="{729CB06C-7D4B-45EF-94C1-313399A4456C}" dt="2024-07-09T14:36:38.374" v="839" actId="1035"/>
        <pc:sldMkLst>
          <pc:docMk/>
          <pc:sldMk cId="86771030" sldId="354"/>
        </pc:sldMkLst>
        <pc:spChg chg="mod">
          <ac:chgData name="欣爽 张" userId="e3b58f871dc6a71a" providerId="LiveId" clId="{729CB06C-7D4B-45EF-94C1-313399A4456C}" dt="2024-07-09T14:14:08.321" v="745" actId="20577"/>
          <ac:spMkLst>
            <pc:docMk/>
            <pc:sldMk cId="86771030" sldId="354"/>
            <ac:spMk id="2" creationId="{2C5BF642-4F42-05DD-5134-AF0737892B49}"/>
          </ac:spMkLst>
        </pc:spChg>
        <pc:spChg chg="add mod">
          <ac:chgData name="欣爽 张" userId="e3b58f871dc6a71a" providerId="LiveId" clId="{729CB06C-7D4B-45EF-94C1-313399A4456C}" dt="2024-07-09T14:27:24.664" v="777" actId="114"/>
          <ac:spMkLst>
            <pc:docMk/>
            <pc:sldMk cId="86771030" sldId="354"/>
            <ac:spMk id="4" creationId="{0F15F9B0-C873-C327-A4EA-AF603786C1D3}"/>
          </ac:spMkLst>
        </pc:spChg>
        <pc:spChg chg="add del mod">
          <ac:chgData name="欣爽 张" userId="e3b58f871dc6a71a" providerId="LiveId" clId="{729CB06C-7D4B-45EF-94C1-313399A4456C}" dt="2024-07-09T14:32:00.320" v="788" actId="478"/>
          <ac:spMkLst>
            <pc:docMk/>
            <pc:sldMk cId="86771030" sldId="354"/>
            <ac:spMk id="6" creationId="{1465FADB-528A-EFDD-B778-FEDA95EAE795}"/>
          </ac:spMkLst>
        </pc:spChg>
        <pc:spChg chg="add mod">
          <ac:chgData name="欣爽 张" userId="e3b58f871dc6a71a" providerId="LiveId" clId="{729CB06C-7D4B-45EF-94C1-313399A4456C}" dt="2024-07-09T14:31:53.706" v="787" actId="1076"/>
          <ac:spMkLst>
            <pc:docMk/>
            <pc:sldMk cId="86771030" sldId="354"/>
            <ac:spMk id="12" creationId="{76EEF3F4-24F0-585F-96E2-670A76501746}"/>
          </ac:spMkLst>
        </pc:spChg>
        <pc:spChg chg="add del mod">
          <ac:chgData name="欣爽 张" userId="e3b58f871dc6a71a" providerId="LiveId" clId="{729CB06C-7D4B-45EF-94C1-313399A4456C}" dt="2024-07-09T14:34:49.867" v="804" actId="478"/>
          <ac:spMkLst>
            <pc:docMk/>
            <pc:sldMk cId="86771030" sldId="354"/>
            <ac:spMk id="17" creationId="{B8E5833F-532C-783C-8E27-128B54C708B3}"/>
          </ac:spMkLst>
        </pc:spChg>
        <pc:spChg chg="add mod">
          <ac:chgData name="欣爽 张" userId="e3b58f871dc6a71a" providerId="LiveId" clId="{729CB06C-7D4B-45EF-94C1-313399A4456C}" dt="2024-07-09T14:36:02.556" v="834" actId="14100"/>
          <ac:spMkLst>
            <pc:docMk/>
            <pc:sldMk cId="86771030" sldId="354"/>
            <ac:spMk id="19" creationId="{C0AE171C-8868-2913-D31D-4D4996FA4D1C}"/>
          </ac:spMkLst>
        </pc:spChg>
        <pc:picChg chg="add mod">
          <ac:chgData name="欣爽 张" userId="e3b58f871dc6a71a" providerId="LiveId" clId="{729CB06C-7D4B-45EF-94C1-313399A4456C}" dt="2024-07-09T14:26:48.513" v="769" actId="1076"/>
          <ac:picMkLst>
            <pc:docMk/>
            <pc:sldMk cId="86771030" sldId="354"/>
            <ac:picMk id="8" creationId="{A5C48EF8-5D81-EFA0-4D7C-5985E9506C13}"/>
          </ac:picMkLst>
        </pc:picChg>
        <pc:picChg chg="add mod">
          <ac:chgData name="欣爽 张" userId="e3b58f871dc6a71a" providerId="LiveId" clId="{729CB06C-7D4B-45EF-94C1-313399A4456C}" dt="2024-07-09T14:27:35.770" v="779" actId="14100"/>
          <ac:picMkLst>
            <pc:docMk/>
            <pc:sldMk cId="86771030" sldId="354"/>
            <ac:picMk id="10" creationId="{D040F82C-0100-97C5-B2BF-87EE4F70ACE1}"/>
          </ac:picMkLst>
        </pc:picChg>
        <pc:picChg chg="add mod modCrop">
          <ac:chgData name="欣爽 张" userId="e3b58f871dc6a71a" providerId="LiveId" clId="{729CB06C-7D4B-45EF-94C1-313399A4456C}" dt="2024-07-09T14:36:14.669" v="836" actId="1076"/>
          <ac:picMkLst>
            <pc:docMk/>
            <pc:sldMk cId="86771030" sldId="354"/>
            <ac:picMk id="14" creationId="{A6E4DC7F-6A16-34F5-13F8-86E1F58F7498}"/>
          </ac:picMkLst>
        </pc:picChg>
        <pc:picChg chg="add mod ord modCrop">
          <ac:chgData name="欣爽 张" userId="e3b58f871dc6a71a" providerId="LiveId" clId="{729CB06C-7D4B-45EF-94C1-313399A4456C}" dt="2024-07-09T14:36:38.374" v="839" actId="1035"/>
          <ac:picMkLst>
            <pc:docMk/>
            <pc:sldMk cId="86771030" sldId="354"/>
            <ac:picMk id="15" creationId="{C3CFDC98-8995-C66F-643E-21D1AC08CA5E}"/>
          </ac:picMkLst>
        </pc:picChg>
      </pc:sldChg>
      <pc:sldChg chg="addSp delSp modSp new mod">
        <pc:chgData name="欣爽 张" userId="e3b58f871dc6a71a" providerId="LiveId" clId="{729CB06C-7D4B-45EF-94C1-313399A4456C}" dt="2024-07-10T03:03:00.017" v="1432" actId="20577"/>
        <pc:sldMkLst>
          <pc:docMk/>
          <pc:sldMk cId="2359320713" sldId="355"/>
        </pc:sldMkLst>
        <pc:spChg chg="mod">
          <ac:chgData name="欣爽 张" userId="e3b58f871dc6a71a" providerId="LiveId" clId="{729CB06C-7D4B-45EF-94C1-313399A4456C}" dt="2024-07-10T01:10:22.779" v="844"/>
          <ac:spMkLst>
            <pc:docMk/>
            <pc:sldMk cId="2359320713" sldId="355"/>
            <ac:spMk id="2" creationId="{5DB45736-61F9-802D-FC17-5532DEA556F1}"/>
          </ac:spMkLst>
        </pc:spChg>
        <pc:spChg chg="add del mod">
          <ac:chgData name="欣爽 张" userId="e3b58f871dc6a71a" providerId="LiveId" clId="{729CB06C-7D4B-45EF-94C1-313399A4456C}" dt="2024-07-10T02:22:41.301" v="1239" actId="478"/>
          <ac:spMkLst>
            <pc:docMk/>
            <pc:sldMk cId="2359320713" sldId="355"/>
            <ac:spMk id="4" creationId="{DDC15C35-89CA-8FBB-71A2-7BF04AB330FC}"/>
          </ac:spMkLst>
        </pc:spChg>
        <pc:spChg chg="add mod">
          <ac:chgData name="欣爽 张" userId="e3b58f871dc6a71a" providerId="LiveId" clId="{729CB06C-7D4B-45EF-94C1-313399A4456C}" dt="2024-07-10T03:03:00.017" v="1432" actId="20577"/>
          <ac:spMkLst>
            <pc:docMk/>
            <pc:sldMk cId="2359320713" sldId="355"/>
            <ac:spMk id="6" creationId="{6A539DF2-2F15-0408-8349-1D3557C68EB6}"/>
          </ac:spMkLst>
        </pc:spChg>
        <pc:spChg chg="add mod">
          <ac:chgData name="欣爽 张" userId="e3b58f871dc6a71a" providerId="LiveId" clId="{729CB06C-7D4B-45EF-94C1-313399A4456C}" dt="2024-07-10T02:45:42.142" v="1304" actId="14100"/>
          <ac:spMkLst>
            <pc:docMk/>
            <pc:sldMk cId="2359320713" sldId="355"/>
            <ac:spMk id="8" creationId="{0A6A0E5A-BC93-96C0-434D-1D93469C4200}"/>
          </ac:spMkLst>
        </pc:spChg>
        <pc:spChg chg="add mod">
          <ac:chgData name="欣爽 张" userId="e3b58f871dc6a71a" providerId="LiveId" clId="{729CB06C-7D4B-45EF-94C1-313399A4456C}" dt="2024-07-10T02:48:02.800" v="1338" actId="1076"/>
          <ac:spMkLst>
            <pc:docMk/>
            <pc:sldMk cId="2359320713" sldId="355"/>
            <ac:spMk id="19" creationId="{C64CF797-789D-941E-DC4D-6405EE8F010F}"/>
          </ac:spMkLst>
        </pc:spChg>
        <pc:spChg chg="add mod">
          <ac:chgData name="欣爽 张" userId="e3b58f871dc6a71a" providerId="LiveId" clId="{729CB06C-7D4B-45EF-94C1-313399A4456C}" dt="2024-07-10T02:48:02.800" v="1338" actId="1076"/>
          <ac:spMkLst>
            <pc:docMk/>
            <pc:sldMk cId="2359320713" sldId="355"/>
            <ac:spMk id="20" creationId="{927679D8-47F0-2DAF-6DBF-8898CFB586E3}"/>
          </ac:spMkLst>
        </pc:spChg>
        <pc:spChg chg="add mod">
          <ac:chgData name="欣爽 张" userId="e3b58f871dc6a71a" providerId="LiveId" clId="{729CB06C-7D4B-45EF-94C1-313399A4456C}" dt="2024-07-10T02:48:08.077" v="1339" actId="1076"/>
          <ac:spMkLst>
            <pc:docMk/>
            <pc:sldMk cId="2359320713" sldId="355"/>
            <ac:spMk id="21" creationId="{46B80794-559C-1024-DEBE-BE44CCB2CE61}"/>
          </ac:spMkLst>
        </pc:spChg>
        <pc:spChg chg="add mod">
          <ac:chgData name="欣爽 张" userId="e3b58f871dc6a71a" providerId="LiveId" clId="{729CB06C-7D4B-45EF-94C1-313399A4456C}" dt="2024-07-10T02:48:08.077" v="1339" actId="1076"/>
          <ac:spMkLst>
            <pc:docMk/>
            <pc:sldMk cId="2359320713" sldId="355"/>
            <ac:spMk id="22" creationId="{544C4CF0-0CD9-8351-ED07-7AF6E311636B}"/>
          </ac:spMkLst>
        </pc:spChg>
        <pc:picChg chg="add del mod">
          <ac:chgData name="欣爽 张" userId="e3b58f871dc6a71a" providerId="LiveId" clId="{729CB06C-7D4B-45EF-94C1-313399A4456C}" dt="2024-07-10T01:44:30.805" v="991" actId="478"/>
          <ac:picMkLst>
            <pc:docMk/>
            <pc:sldMk cId="2359320713" sldId="355"/>
            <ac:picMk id="10" creationId="{04111154-4DA1-DCB3-084F-BC61F944FC98}"/>
          </ac:picMkLst>
        </pc:picChg>
        <pc:picChg chg="add mod">
          <ac:chgData name="欣爽 张" userId="e3b58f871dc6a71a" providerId="LiveId" clId="{729CB06C-7D4B-45EF-94C1-313399A4456C}" dt="2024-07-10T02:47:44.949" v="1337" actId="1076"/>
          <ac:picMkLst>
            <pc:docMk/>
            <pc:sldMk cId="2359320713" sldId="355"/>
            <ac:picMk id="12" creationId="{C3D105FA-52C7-EE67-7005-D69F7996F49A}"/>
          </ac:picMkLst>
        </pc:picChg>
        <pc:picChg chg="add del mod">
          <ac:chgData name="欣爽 张" userId="e3b58f871dc6a71a" providerId="LiveId" clId="{729CB06C-7D4B-45EF-94C1-313399A4456C}" dt="2024-07-10T01:43:51.901" v="982" actId="478"/>
          <ac:picMkLst>
            <pc:docMk/>
            <pc:sldMk cId="2359320713" sldId="355"/>
            <ac:picMk id="14" creationId="{7E986B4C-4821-8CEF-6ED1-17070FDE4D1F}"/>
          </ac:picMkLst>
        </pc:picChg>
        <pc:picChg chg="add del">
          <ac:chgData name="欣爽 张" userId="e3b58f871dc6a71a" providerId="LiveId" clId="{729CB06C-7D4B-45EF-94C1-313399A4456C}" dt="2024-07-10T01:44:19.966" v="984" actId="478"/>
          <ac:picMkLst>
            <pc:docMk/>
            <pc:sldMk cId="2359320713" sldId="355"/>
            <ac:picMk id="16" creationId="{B7BA31F2-E216-141A-7045-92F637771F0B}"/>
          </ac:picMkLst>
        </pc:picChg>
        <pc:picChg chg="add mod ord">
          <ac:chgData name="欣爽 张" userId="e3b58f871dc6a71a" providerId="LiveId" clId="{729CB06C-7D4B-45EF-94C1-313399A4456C}" dt="2024-07-10T02:48:02.800" v="1338" actId="1076"/>
          <ac:picMkLst>
            <pc:docMk/>
            <pc:sldMk cId="2359320713" sldId="355"/>
            <ac:picMk id="18" creationId="{D265AB88-8AFE-8B00-0676-1815F0EDA71B}"/>
          </ac:picMkLst>
        </pc:picChg>
        <pc:picChg chg="add del mod">
          <ac:chgData name="欣爽 张" userId="e3b58f871dc6a71a" providerId="LiveId" clId="{729CB06C-7D4B-45EF-94C1-313399A4456C}" dt="2024-07-10T02:43:58.154" v="1290" actId="478"/>
          <ac:picMkLst>
            <pc:docMk/>
            <pc:sldMk cId="2359320713" sldId="355"/>
            <ac:picMk id="24" creationId="{5720E5D4-C13E-ADCB-DDA7-6E0D12456AA7}"/>
          </ac:picMkLst>
        </pc:picChg>
        <pc:picChg chg="add del mod">
          <ac:chgData name="欣爽 张" userId="e3b58f871dc6a71a" providerId="LiveId" clId="{729CB06C-7D4B-45EF-94C1-313399A4456C}" dt="2024-07-10T02:45:22.700" v="1299" actId="478"/>
          <ac:picMkLst>
            <pc:docMk/>
            <pc:sldMk cId="2359320713" sldId="355"/>
            <ac:picMk id="26" creationId="{D2A1D8CA-DB06-EBD4-3F79-ED87825D3858}"/>
          </ac:picMkLst>
        </pc:picChg>
        <pc:picChg chg="add mod">
          <ac:chgData name="欣爽 张" userId="e3b58f871dc6a71a" providerId="LiveId" clId="{729CB06C-7D4B-45EF-94C1-313399A4456C}" dt="2024-07-10T02:48:08.077" v="1339" actId="1076"/>
          <ac:picMkLst>
            <pc:docMk/>
            <pc:sldMk cId="2359320713" sldId="355"/>
            <ac:picMk id="28" creationId="{60D941C5-141D-FEEC-AD62-974014147318}"/>
          </ac:picMkLst>
        </pc:picChg>
        <pc:picChg chg="add mod">
          <ac:chgData name="欣爽 张" userId="e3b58f871dc6a71a" providerId="LiveId" clId="{729CB06C-7D4B-45EF-94C1-313399A4456C}" dt="2024-07-10T02:48:08.077" v="1339" actId="1076"/>
          <ac:picMkLst>
            <pc:docMk/>
            <pc:sldMk cId="2359320713" sldId="355"/>
            <ac:picMk id="30" creationId="{28F2B74F-B992-11DD-3214-0D460CB335DD}"/>
          </ac:picMkLst>
        </pc:picChg>
        <pc:picChg chg="add mod">
          <ac:chgData name="欣爽 张" userId="e3b58f871dc6a71a" providerId="LiveId" clId="{729CB06C-7D4B-45EF-94C1-313399A4456C}" dt="2024-07-10T02:48:02.800" v="1338" actId="1076"/>
          <ac:picMkLst>
            <pc:docMk/>
            <pc:sldMk cId="2359320713" sldId="355"/>
            <ac:picMk id="1026" creationId="{07EA200F-9C4B-3760-03FB-9533050DD358}"/>
          </ac:picMkLst>
        </pc:picChg>
      </pc:sldChg>
      <pc:sldChg chg="addSp delSp modSp new mod">
        <pc:chgData name="欣爽 张" userId="e3b58f871dc6a71a" providerId="LiveId" clId="{729CB06C-7D4B-45EF-94C1-313399A4456C}" dt="2024-07-10T03:01:51.754" v="1417" actId="14100"/>
        <pc:sldMkLst>
          <pc:docMk/>
          <pc:sldMk cId="3144208612" sldId="356"/>
        </pc:sldMkLst>
        <pc:spChg chg="mod">
          <ac:chgData name="欣爽 张" userId="e3b58f871dc6a71a" providerId="LiveId" clId="{729CB06C-7D4B-45EF-94C1-313399A4456C}" dt="2024-07-10T01:50:29.216" v="1096"/>
          <ac:spMkLst>
            <pc:docMk/>
            <pc:sldMk cId="3144208612" sldId="356"/>
            <ac:spMk id="2" creationId="{EB299A9D-4F6D-B126-B872-92CD0DF2889A}"/>
          </ac:spMkLst>
        </pc:spChg>
        <pc:spChg chg="add mod">
          <ac:chgData name="欣爽 张" userId="e3b58f871dc6a71a" providerId="LiveId" clId="{729CB06C-7D4B-45EF-94C1-313399A4456C}" dt="2024-07-10T03:01:23.528" v="1413" actId="692"/>
          <ac:spMkLst>
            <pc:docMk/>
            <pc:sldMk cId="3144208612" sldId="356"/>
            <ac:spMk id="7" creationId="{1C38F903-D7D2-2B3B-4064-FA63E6262FFE}"/>
          </ac:spMkLst>
        </pc:spChg>
        <pc:spChg chg="add mod">
          <ac:chgData name="欣爽 张" userId="e3b58f871dc6a71a" providerId="LiveId" clId="{729CB06C-7D4B-45EF-94C1-313399A4456C}" dt="2024-07-10T03:00:41.958" v="1401" actId="14100"/>
          <ac:spMkLst>
            <pc:docMk/>
            <pc:sldMk cId="3144208612" sldId="356"/>
            <ac:spMk id="9" creationId="{E9F3917F-6D51-8801-9276-0EB962EEFFF7}"/>
          </ac:spMkLst>
        </pc:spChg>
        <pc:spChg chg="add mod">
          <ac:chgData name="欣爽 张" userId="e3b58f871dc6a71a" providerId="LiveId" clId="{729CB06C-7D4B-45EF-94C1-313399A4456C}" dt="2024-07-10T02:56:39.019" v="1341" actId="1076"/>
          <ac:spMkLst>
            <pc:docMk/>
            <pc:sldMk cId="3144208612" sldId="356"/>
            <ac:spMk id="17" creationId="{93C4878F-45A8-4458-BBDD-A855FB75EAF3}"/>
          </ac:spMkLst>
        </pc:spChg>
        <pc:spChg chg="add mod">
          <ac:chgData name="欣爽 张" userId="e3b58f871dc6a71a" providerId="LiveId" clId="{729CB06C-7D4B-45EF-94C1-313399A4456C}" dt="2024-07-10T02:56:39.019" v="1341" actId="1076"/>
          <ac:spMkLst>
            <pc:docMk/>
            <pc:sldMk cId="3144208612" sldId="356"/>
            <ac:spMk id="18" creationId="{C371EDEA-88D5-1CF4-AB7B-3B900655F1E7}"/>
          </ac:spMkLst>
        </pc:spChg>
        <pc:spChg chg="add del mod">
          <ac:chgData name="欣爽 张" userId="e3b58f871dc6a71a" providerId="LiveId" clId="{729CB06C-7D4B-45EF-94C1-313399A4456C}" dt="2024-07-10T02:58:34.888" v="1374" actId="478"/>
          <ac:spMkLst>
            <pc:docMk/>
            <pc:sldMk cId="3144208612" sldId="356"/>
            <ac:spMk id="23" creationId="{54898217-7494-2423-F1ED-1AA946189290}"/>
          </ac:spMkLst>
        </pc:spChg>
        <pc:spChg chg="add mod">
          <ac:chgData name="欣爽 张" userId="e3b58f871dc6a71a" providerId="LiveId" clId="{729CB06C-7D4B-45EF-94C1-313399A4456C}" dt="2024-07-10T02:58:17.399" v="1370" actId="14100"/>
          <ac:spMkLst>
            <pc:docMk/>
            <pc:sldMk cId="3144208612" sldId="356"/>
            <ac:spMk id="24" creationId="{2698A897-531D-B244-6549-C44630E9CFE6}"/>
          </ac:spMkLst>
        </pc:spChg>
        <pc:spChg chg="add mod">
          <ac:chgData name="欣爽 张" userId="e3b58f871dc6a71a" providerId="LiveId" clId="{729CB06C-7D4B-45EF-94C1-313399A4456C}" dt="2024-07-10T02:57:45.964" v="1355" actId="14100"/>
          <ac:spMkLst>
            <pc:docMk/>
            <pc:sldMk cId="3144208612" sldId="356"/>
            <ac:spMk id="25" creationId="{E5E64DFF-92E3-FA29-6295-EE355C51B798}"/>
          </ac:spMkLst>
        </pc:spChg>
        <pc:picChg chg="add mod">
          <ac:chgData name="欣爽 张" userId="e3b58f871dc6a71a" providerId="LiveId" clId="{729CB06C-7D4B-45EF-94C1-313399A4456C}" dt="2024-07-10T02:58:23.021" v="1373" actId="1076"/>
          <ac:picMkLst>
            <pc:docMk/>
            <pc:sldMk cId="3144208612" sldId="356"/>
            <ac:picMk id="4" creationId="{6E31184F-4EF5-4C85-12D0-8A984D4EBB2A}"/>
          </ac:picMkLst>
        </pc:picChg>
        <pc:picChg chg="add mod">
          <ac:chgData name="欣爽 张" userId="e3b58f871dc6a71a" providerId="LiveId" clId="{729CB06C-7D4B-45EF-94C1-313399A4456C}" dt="2024-07-10T02:56:46.260" v="1342" actId="1076"/>
          <ac:picMkLst>
            <pc:docMk/>
            <pc:sldMk cId="3144208612" sldId="356"/>
            <ac:picMk id="6" creationId="{AECA31C7-9B93-D38A-7B7A-2BA5F77F58B5}"/>
          </ac:picMkLst>
        </pc:picChg>
        <pc:picChg chg="add mod">
          <ac:chgData name="欣爽 张" userId="e3b58f871dc6a71a" providerId="LiveId" clId="{729CB06C-7D4B-45EF-94C1-313399A4456C}" dt="2024-07-10T02:59:25.777" v="1380" actId="1076"/>
          <ac:picMkLst>
            <pc:docMk/>
            <pc:sldMk cId="3144208612" sldId="356"/>
            <ac:picMk id="11" creationId="{39588FE3-3CAA-A68E-9970-0DBD415D641B}"/>
          </ac:picMkLst>
        </pc:picChg>
        <pc:picChg chg="add mod">
          <ac:chgData name="欣爽 张" userId="e3b58f871dc6a71a" providerId="LiveId" clId="{729CB06C-7D4B-45EF-94C1-313399A4456C}" dt="2024-07-10T02:56:39.019" v="1341" actId="1076"/>
          <ac:picMkLst>
            <pc:docMk/>
            <pc:sldMk cId="3144208612" sldId="356"/>
            <ac:picMk id="13" creationId="{C17DE726-8D0B-97F0-680E-C64BBF312C9F}"/>
          </ac:picMkLst>
        </pc:picChg>
        <pc:picChg chg="add mod">
          <ac:chgData name="欣爽 张" userId="e3b58f871dc6a71a" providerId="LiveId" clId="{729CB06C-7D4B-45EF-94C1-313399A4456C}" dt="2024-07-10T02:56:39.019" v="1341" actId="1076"/>
          <ac:picMkLst>
            <pc:docMk/>
            <pc:sldMk cId="3144208612" sldId="356"/>
            <ac:picMk id="15" creationId="{D91A3EAC-6A23-F86C-1908-1CD3459F9DB0}"/>
          </ac:picMkLst>
        </pc:picChg>
        <pc:picChg chg="add mod">
          <ac:chgData name="欣爽 张" userId="e3b58f871dc6a71a" providerId="LiveId" clId="{729CB06C-7D4B-45EF-94C1-313399A4456C}" dt="2024-07-10T02:57:48.410" v="1364" actId="1035"/>
          <ac:picMkLst>
            <pc:docMk/>
            <pc:sldMk cId="3144208612" sldId="356"/>
            <ac:picMk id="20" creationId="{35518DF5-D9EC-494E-695D-D4532C56BB83}"/>
          </ac:picMkLst>
        </pc:picChg>
        <pc:picChg chg="add del">
          <ac:chgData name="欣爽 张" userId="e3b58f871dc6a71a" providerId="LiveId" clId="{729CB06C-7D4B-45EF-94C1-313399A4456C}" dt="2024-07-10T02:09:58.323" v="1170" actId="22"/>
          <ac:picMkLst>
            <pc:docMk/>
            <pc:sldMk cId="3144208612" sldId="356"/>
            <ac:picMk id="22" creationId="{A8184FBC-49DE-2EF4-6094-F874C64C3D9E}"/>
          </ac:picMkLst>
        </pc:picChg>
        <pc:cxnChg chg="add mod">
          <ac:chgData name="欣爽 张" userId="e3b58f871dc6a71a" providerId="LiveId" clId="{729CB06C-7D4B-45EF-94C1-313399A4456C}" dt="2024-07-10T03:01:51.754" v="1417" actId="14100"/>
          <ac:cxnSpMkLst>
            <pc:docMk/>
            <pc:sldMk cId="3144208612" sldId="356"/>
            <ac:cxnSpMk id="27" creationId="{EB60B51F-628C-67E3-F295-199AF69C9FCD}"/>
          </ac:cxnSpMkLst>
        </pc:cxnChg>
      </pc:sldChg>
      <pc:sldChg chg="addSp modSp new mod">
        <pc:chgData name="欣爽 张" userId="e3b58f871dc6a71a" providerId="LiveId" clId="{729CB06C-7D4B-45EF-94C1-313399A4456C}" dt="2024-07-10T02:19:51.846" v="1237" actId="20577"/>
        <pc:sldMkLst>
          <pc:docMk/>
          <pc:sldMk cId="136438133" sldId="357"/>
        </pc:sldMkLst>
        <pc:spChg chg="mod">
          <ac:chgData name="欣爽 张" userId="e3b58f871dc6a71a" providerId="LiveId" clId="{729CB06C-7D4B-45EF-94C1-313399A4456C}" dt="2024-07-10T02:14:10.806" v="1195"/>
          <ac:spMkLst>
            <pc:docMk/>
            <pc:sldMk cId="136438133" sldId="357"/>
            <ac:spMk id="2" creationId="{CCAB0CCB-C07F-CC15-E2FE-3AB5B717BF48}"/>
          </ac:spMkLst>
        </pc:spChg>
        <pc:spChg chg="add mod">
          <ac:chgData name="欣爽 张" userId="e3b58f871dc6a71a" providerId="LiveId" clId="{729CB06C-7D4B-45EF-94C1-313399A4456C}" dt="2024-07-10T02:19:51.846" v="1237" actId="20577"/>
          <ac:spMkLst>
            <pc:docMk/>
            <pc:sldMk cId="136438133" sldId="357"/>
            <ac:spMk id="6" creationId="{E1AE0A63-EA9D-1E0D-3710-3C2651A05A1A}"/>
          </ac:spMkLst>
        </pc:spChg>
        <pc:picChg chg="add mod">
          <ac:chgData name="欣爽 张" userId="e3b58f871dc6a71a" providerId="LiveId" clId="{729CB06C-7D4B-45EF-94C1-313399A4456C}" dt="2024-07-10T02:15:46.511" v="1207" actId="1076"/>
          <ac:picMkLst>
            <pc:docMk/>
            <pc:sldMk cId="136438133" sldId="357"/>
            <ac:picMk id="4" creationId="{F6DEF69F-ADD6-8C34-5E07-10154FF8AA92}"/>
          </ac:picMkLst>
        </pc:picChg>
        <pc:picChg chg="add mod">
          <ac:chgData name="欣爽 张" userId="e3b58f871dc6a71a" providerId="LiveId" clId="{729CB06C-7D4B-45EF-94C1-313399A4456C}" dt="2024-07-10T02:18:14.691" v="1224" actId="1076"/>
          <ac:picMkLst>
            <pc:docMk/>
            <pc:sldMk cId="136438133" sldId="357"/>
            <ac:picMk id="8" creationId="{4160F3AB-934A-0134-068A-A4E48EF0093E}"/>
          </ac:picMkLst>
        </pc:picChg>
      </pc:sldChg>
      <pc:sldChg chg="addSp modSp new mod">
        <pc:chgData name="欣爽 张" userId="e3b58f871dc6a71a" providerId="LiveId" clId="{729CB06C-7D4B-45EF-94C1-313399A4456C}" dt="2024-07-10T03:05:23.223" v="1439" actId="1076"/>
        <pc:sldMkLst>
          <pc:docMk/>
          <pc:sldMk cId="2904916142" sldId="358"/>
        </pc:sldMkLst>
        <pc:spChg chg="mod">
          <ac:chgData name="欣爽 张" userId="e3b58f871dc6a71a" providerId="LiveId" clId="{729CB06C-7D4B-45EF-94C1-313399A4456C}" dt="2024-07-10T03:04:40.987" v="1434" actId="20577"/>
          <ac:spMkLst>
            <pc:docMk/>
            <pc:sldMk cId="2904916142" sldId="358"/>
            <ac:spMk id="2" creationId="{A1FA37D1-6ADA-3B8A-7A93-ABB4314F156F}"/>
          </ac:spMkLst>
        </pc:spChg>
        <pc:picChg chg="add mod">
          <ac:chgData name="欣爽 张" userId="e3b58f871dc6a71a" providerId="LiveId" clId="{729CB06C-7D4B-45EF-94C1-313399A4456C}" dt="2024-07-10T03:05:23.223" v="1439" actId="1076"/>
          <ac:picMkLst>
            <pc:docMk/>
            <pc:sldMk cId="2904916142" sldId="358"/>
            <ac:picMk id="4" creationId="{8C958EEA-5C32-BE1F-4543-9018F920A21F}"/>
          </ac:picMkLst>
        </pc:picChg>
      </pc:sldChg>
      <pc:sldChg chg="addSp modSp new mod">
        <pc:chgData name="欣爽 张" userId="e3b58f871dc6a71a" providerId="LiveId" clId="{729CB06C-7D4B-45EF-94C1-313399A4456C}" dt="2024-07-10T03:12:36.770" v="1480" actId="113"/>
        <pc:sldMkLst>
          <pc:docMk/>
          <pc:sldMk cId="242709372" sldId="359"/>
        </pc:sldMkLst>
        <pc:spChg chg="mod">
          <ac:chgData name="欣爽 张" userId="e3b58f871dc6a71a" providerId="LiveId" clId="{729CB06C-7D4B-45EF-94C1-313399A4456C}" dt="2024-07-10T03:08:11.112" v="1442" actId="20577"/>
          <ac:spMkLst>
            <pc:docMk/>
            <pc:sldMk cId="242709372" sldId="359"/>
            <ac:spMk id="2" creationId="{9820D7F9-13CB-3AAA-6793-F0CFEE8AA293}"/>
          </ac:spMkLst>
        </pc:spChg>
        <pc:spChg chg="add mod">
          <ac:chgData name="欣爽 张" userId="e3b58f871dc6a71a" providerId="LiveId" clId="{729CB06C-7D4B-45EF-94C1-313399A4456C}" dt="2024-07-10T03:12:20.284" v="1476" actId="20577"/>
          <ac:spMkLst>
            <pc:docMk/>
            <pc:sldMk cId="242709372" sldId="359"/>
            <ac:spMk id="4" creationId="{894E84BA-10EB-86AB-5217-474096316E4C}"/>
          </ac:spMkLst>
        </pc:spChg>
        <pc:spChg chg="add mod">
          <ac:chgData name="欣爽 张" userId="e3b58f871dc6a71a" providerId="LiveId" clId="{729CB06C-7D4B-45EF-94C1-313399A4456C}" dt="2024-07-10T03:12:36.770" v="1480" actId="113"/>
          <ac:spMkLst>
            <pc:docMk/>
            <pc:sldMk cId="242709372" sldId="359"/>
            <ac:spMk id="6" creationId="{A544F079-599C-EF1B-9580-9A68DBEBC498}"/>
          </ac:spMkLst>
        </pc:spChg>
      </pc:sldChg>
      <pc:sldChg chg="addSp modSp new mod">
        <pc:chgData name="欣爽 张" userId="e3b58f871dc6a71a" providerId="LiveId" clId="{729CB06C-7D4B-45EF-94C1-313399A4456C}" dt="2024-07-10T07:36:16.769" v="1483" actId="1076"/>
        <pc:sldMkLst>
          <pc:docMk/>
          <pc:sldMk cId="2587686885" sldId="360"/>
        </pc:sldMkLst>
        <pc:picChg chg="add mod">
          <ac:chgData name="欣爽 张" userId="e3b58f871dc6a71a" providerId="LiveId" clId="{729CB06C-7D4B-45EF-94C1-313399A4456C}" dt="2024-07-10T07:36:16.769" v="1483" actId="1076"/>
          <ac:picMkLst>
            <pc:docMk/>
            <pc:sldMk cId="2587686885" sldId="360"/>
            <ac:picMk id="4" creationId="{0B308736-B118-AAA0-0DE7-007976A153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88C336-F7C3-27CB-F2BE-A5151FCFE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56993A-DFF8-AB40-4AF2-83EFA44AA0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74152-70C0-45A1-BD18-3D51FDA212BC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D3D5A-2517-4BD5-91D2-1F0CC1627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ACD631-9606-A272-B17E-64E322EE5E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68F0-BAC2-4DA5-910C-DB0BA853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90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BF2D5-E914-4B55-A0CA-63205DB0813B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058F1-B539-4317-BEEC-C644D140C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Such objective is typically taken to be the </a:t>
            </a:r>
            <a:r>
              <a:rPr lang="en-US" altLang="zh-CN" b="1" dirty="0"/>
              <a:t>cellular growth rate </a:t>
            </a:r>
            <a:r>
              <a:rPr lang="en-US" altLang="zh-CN" dirty="0"/>
              <a:t>modeled as a linear combination of synthesis rates of amino acids, lipids and other biomass components.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2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3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4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9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991" y="108873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183830" y="184336"/>
            <a:ext cx="706273" cy="114915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3866" y="4766176"/>
            <a:ext cx="12216751" cy="2115049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2052" name="Picture 4" descr="Ke Xue @ LAMDA">
            <a:extLst>
              <a:ext uri="{FF2B5EF4-FFF2-40B4-BE49-F238E27FC236}">
                <a16:creationId xmlns:a16="http://schemas.microsoft.com/office/drawing/2014/main" id="{3E774D97-7301-B32C-3A43-0ECE09C8CC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755" y="13652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1878D47-4346-2A99-FB8A-64E7A62E5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91" y="37909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2D191-100F-FD64-C6C0-F63F5CC3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9" y="179387"/>
            <a:ext cx="10515600" cy="91722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25F538-4BE8-F8F1-93C3-BEAE9F31350B}"/>
              </a:ext>
            </a:extLst>
          </p:cNvPr>
          <p:cNvSpPr/>
          <p:nvPr userDrawn="1"/>
        </p:nvSpPr>
        <p:spPr>
          <a:xfrm flipV="1">
            <a:off x="404037" y="1096616"/>
            <a:ext cx="7464056" cy="55658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795177-96C1-8AB8-DE9B-247B07507316}"/>
              </a:ext>
            </a:extLst>
          </p:cNvPr>
          <p:cNvSpPr/>
          <p:nvPr userDrawn="1"/>
        </p:nvSpPr>
        <p:spPr>
          <a:xfrm flipV="1">
            <a:off x="5964865" y="1096616"/>
            <a:ext cx="5823098" cy="55658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ABE41-80DF-FAE7-D408-454BDEA11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02560"/>
            <a:ext cx="9143999" cy="189947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53A599-F2E2-9675-00C1-AA7052A97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25321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789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640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F46F2-B7DF-7C41-0B53-9C188CBF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8028A-4133-4688-BEB2-2049C2212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3AB5EA-8193-AB64-A4B3-66D79C7CB72F}"/>
              </a:ext>
            </a:extLst>
          </p:cNvPr>
          <p:cNvSpPr/>
          <p:nvPr userDrawn="1"/>
        </p:nvSpPr>
        <p:spPr>
          <a:xfrm>
            <a:off x="0" y="6450496"/>
            <a:ext cx="12192000" cy="407504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D2F8CC-1DA8-B7B0-90FA-367B3D2BBF05}"/>
              </a:ext>
            </a:extLst>
          </p:cNvPr>
          <p:cNvSpPr txBox="1"/>
          <p:nvPr userDrawn="1"/>
        </p:nvSpPr>
        <p:spPr>
          <a:xfrm>
            <a:off x="69573" y="6462123"/>
            <a:ext cx="121224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fld id="{07222A9A-9CB0-49DE-8BD2-58FB26522427}" type="slidenum">
              <a:rPr lang="en-US" altLang="zh-CN" sz="18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0D0ECE-33CD-7C65-98CD-5BF6FD437613}"/>
              </a:ext>
            </a:extLst>
          </p:cNvPr>
          <p:cNvSpPr/>
          <p:nvPr userDrawn="1"/>
        </p:nvSpPr>
        <p:spPr>
          <a:xfrm>
            <a:off x="0" y="6374958"/>
            <a:ext cx="12192000" cy="55658"/>
          </a:xfrm>
          <a:prstGeom prst="rect">
            <a:avLst/>
          </a:prstGeom>
          <a:solidFill>
            <a:srgbClr val="C69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49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1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4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9E54F-E74F-7A99-D3D7-91BF9C2ED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91" y="759124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Integration of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graph neural networks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genome-scale metabolic models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predicting gene essentiality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AFDF40-DC9F-B30E-FA33-88BC300D0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080608"/>
            <a:ext cx="6858000" cy="700720"/>
          </a:xfrm>
        </p:spPr>
        <p:txBody>
          <a:bodyPr>
            <a:normAutofit/>
          </a:bodyPr>
          <a:lstStyle/>
          <a:p>
            <a:r>
              <a:rPr lang="en-US" altLang="zh-CN" sz="1600" i="1" dirty="0">
                <a:latin typeface="Arial Narrow" panose="020B0606020202030204" pitchFamily="34" charset="0"/>
              </a:rPr>
              <a:t>NPJ Systems Biology and Applications 2024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2EDE3-C921-6EC9-7285-2F1A5E010C79}"/>
              </a:ext>
            </a:extLst>
          </p:cNvPr>
          <p:cNvSpPr txBox="1"/>
          <p:nvPr/>
        </p:nvSpPr>
        <p:spPr>
          <a:xfrm>
            <a:off x="3036789" y="3638132"/>
            <a:ext cx="6108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sz="16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Ramin Hasibi,Tom Michoel and Diego A. Oyarzún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74328F-F693-7E15-A8B3-F334FB461F11}"/>
              </a:ext>
            </a:extLst>
          </p:cNvPr>
          <p:cNvSpPr txBox="1"/>
          <p:nvPr/>
        </p:nvSpPr>
        <p:spPr>
          <a:xfrm>
            <a:off x="8891477" y="4989173"/>
            <a:ext cx="411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latin typeface="Yu Gothic UI Semilight" panose="020B0400000000000000" pitchFamily="34" charset="-128"/>
                <a:ea typeface="Yu Gothic UI Semilight" panose="020B0400000000000000" pitchFamily="34" charset="-128"/>
                <a:cs typeface="Arial" panose="020B0604020202020204" pitchFamily="34" charset="0"/>
              </a:rPr>
              <a:t>Presented by Xin-Shuang Zhang</a:t>
            </a:r>
          </a:p>
        </p:txBody>
      </p:sp>
    </p:spTree>
    <p:extLst>
      <p:ext uri="{BB962C8B-B14F-4D97-AF65-F5344CB8AC3E}">
        <p14:creationId xmlns:p14="http://schemas.microsoft.com/office/powerpoint/2010/main" val="82433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95E2-45D9-282F-30F3-5216CF2F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 Flow Graphs (MFGs)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14204C-A4EE-0D1B-1EEE-3D9D83C9BC10}"/>
                  </a:ext>
                </a:extLst>
              </p:cNvPr>
              <p:cNvSpPr txBox="1"/>
              <p:nvPr/>
            </p:nvSpPr>
            <p:spPr>
              <a:xfrm>
                <a:off x="501309" y="1201225"/>
                <a:ext cx="11420278" cy="1981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To convert such FBA solution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/>
                  <a:t> into a graph, we used the Mass Flow Graph (MFG).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Node</a:t>
                </a:r>
                <a:r>
                  <a:rPr lang="en-US" altLang="zh-CN" sz="2000" dirty="0"/>
                  <a:t>: </a:t>
                </a:r>
                <a:r>
                  <a:rPr lang="zh-CN" altLang="en-US" sz="2000" dirty="0"/>
                  <a:t>reactions </a:t>
                </a:r>
                <a:r>
                  <a:rPr lang="en-US" altLang="zh-CN" sz="2000" dirty="0"/>
                  <a:t>in the metabolic network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D</a:t>
                </a:r>
                <a:r>
                  <a:rPr lang="zh-CN" altLang="en-US" sz="2000" b="1" dirty="0"/>
                  <a:t>irected </a:t>
                </a:r>
                <a:r>
                  <a:rPr lang="en-US" altLang="zh-CN" sz="2000" b="1" dirty="0"/>
                  <a:t>edge</a:t>
                </a:r>
                <a:r>
                  <a:rPr lang="en-US" altLang="zh-CN" sz="2000" dirty="0"/>
                  <a:t>: </a:t>
                </a:r>
                <a:r>
                  <a:rPr lang="zh-CN" altLang="en-US" sz="2000" dirty="0"/>
                  <a:t>reaction </a:t>
                </a:r>
                <a:r>
                  <a: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/>
                  <a:t> produces a metabolite that is consumed by reaction </a:t>
                </a:r>
                <a:r>
                  <a: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Edge weight</a:t>
                </a:r>
                <a:r>
                  <a:rPr lang="en-US" altLang="zh-CN" sz="2000" dirty="0"/>
                  <a:t>: total mass flow </a:t>
                </a:r>
                <a:r>
                  <a:rPr lang="zh-CN" altLang="en-US" sz="2000" dirty="0"/>
                  <a:t>of metabolite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 from reaction </a:t>
                </a:r>
                <a:r>
                  <a: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/>
                  <a:t> to </a:t>
                </a:r>
                <a:r>
                  <a: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14204C-A4EE-0D1B-1EEE-3D9D83C9B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09" y="1201225"/>
                <a:ext cx="11420278" cy="1981953"/>
              </a:xfrm>
              <a:prstGeom prst="rect">
                <a:avLst/>
              </a:prstGeom>
              <a:blipFill>
                <a:blip r:embed="rId3"/>
                <a:stretch>
                  <a:fillRect l="-800" r="-480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00B18CD-3437-D415-606C-E0B5C0E2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05" y="3183178"/>
            <a:ext cx="4797873" cy="8410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FE0521-D5C1-9D6A-1679-268793EA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5" y="4050024"/>
            <a:ext cx="2247179" cy="7076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EBA37F-EC80-0023-E733-B42B527AF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881" y="3153256"/>
            <a:ext cx="2594524" cy="2661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863A09-1B3A-1C71-09BB-31BF0438C24F}"/>
              </a:ext>
            </a:extLst>
          </p:cNvPr>
          <p:cNvCxnSpPr>
            <a:cxnSpLocks/>
          </p:cNvCxnSpPr>
          <p:nvPr/>
        </p:nvCxnSpPr>
        <p:spPr>
          <a:xfrm>
            <a:off x="9491216" y="5136343"/>
            <a:ext cx="165100" cy="40216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E9946D8-7A34-7626-CC5B-ADAB4B58A933}"/>
              </a:ext>
            </a:extLst>
          </p:cNvPr>
          <p:cNvSpPr/>
          <p:nvPr/>
        </p:nvSpPr>
        <p:spPr>
          <a:xfrm>
            <a:off x="9154665" y="5538510"/>
            <a:ext cx="429683" cy="17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93BD4C-5D04-8BA1-F0BA-D131CEC77F59}"/>
              </a:ext>
            </a:extLst>
          </p:cNvPr>
          <p:cNvSpPr/>
          <p:nvPr/>
        </p:nvSpPr>
        <p:spPr>
          <a:xfrm>
            <a:off x="9597318" y="5594298"/>
            <a:ext cx="82550" cy="60325"/>
          </a:xfrm>
          <a:prstGeom prst="ellipse">
            <a:avLst/>
          </a:prstGeom>
          <a:solidFill>
            <a:srgbClr val="FFDB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CD1F5B-FA00-8817-9B1E-9710AF2CE12C}"/>
                  </a:ext>
                </a:extLst>
              </p:cNvPr>
              <p:cNvSpPr txBox="1"/>
              <p:nvPr/>
            </p:nvSpPr>
            <p:spPr>
              <a:xfrm>
                <a:off x="501308" y="5077409"/>
                <a:ext cx="72075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/>
                    </a:solidFill>
                  </a:rPr>
                  <a:t>Finally, the adjacency matrix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of the MFG can be calculated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.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CD1F5B-FA00-8817-9B1E-9710AF2CE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08" y="5077409"/>
                <a:ext cx="7207592" cy="400110"/>
              </a:xfrm>
              <a:prstGeom prst="rect">
                <a:avLst/>
              </a:prstGeom>
              <a:blipFill>
                <a:blip r:embed="rId7"/>
                <a:stretch>
                  <a:fillRect l="-845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5DD44A6-A450-8DBE-FF87-FD09C2AAB372}"/>
              </a:ext>
            </a:extLst>
          </p:cNvPr>
          <p:cNvSpPr txBox="1"/>
          <p:nvPr/>
        </p:nvSpPr>
        <p:spPr>
          <a:xfrm>
            <a:off x="10148998" y="6437868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construction</a:t>
            </a:r>
          </a:p>
        </p:txBody>
      </p:sp>
    </p:spTree>
    <p:extLst>
      <p:ext uri="{BB962C8B-B14F-4D97-AF65-F5344CB8AC3E}">
        <p14:creationId xmlns:p14="http://schemas.microsoft.com/office/powerpoint/2010/main" val="153071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D7B0-5BBD-5DA8-CB6C-8165CD53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Mass Flow Graphs (MFGs)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5C1A47-EA56-6B55-EB2D-7A04DB85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6" y="1225381"/>
            <a:ext cx="9530191" cy="50791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7690F9-5858-A695-D5BA-0F30557432A2}"/>
              </a:ext>
            </a:extLst>
          </p:cNvPr>
          <p:cNvSpPr txBox="1"/>
          <p:nvPr/>
        </p:nvSpPr>
        <p:spPr>
          <a:xfrm>
            <a:off x="10148998" y="6437868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construction</a:t>
            </a:r>
          </a:p>
        </p:txBody>
      </p:sp>
    </p:spTree>
    <p:extLst>
      <p:ext uri="{BB962C8B-B14F-4D97-AF65-F5344CB8AC3E}">
        <p14:creationId xmlns:p14="http://schemas.microsoft.com/office/powerpoint/2010/main" val="185831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31326" y="2555123"/>
            <a:ext cx="65293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3</a:t>
            </a:r>
          </a:p>
          <a:p>
            <a:pPr algn="ctr"/>
            <a:r>
              <a:rPr lang="en-US" altLang="zh-CN" sz="5400" b="1" dirty="0"/>
              <a:t>G</a:t>
            </a:r>
            <a:r>
              <a:rPr lang="en-US" altLang="zh-CN" sz="5400" dirty="0"/>
              <a:t>raph </a:t>
            </a:r>
            <a:r>
              <a:rPr lang="en-US" altLang="zh-CN" sz="5400" b="1" dirty="0"/>
              <a:t>N</a:t>
            </a:r>
            <a:r>
              <a:rPr lang="en-US" altLang="zh-CN" sz="5400" dirty="0"/>
              <a:t>eural </a:t>
            </a:r>
            <a:r>
              <a:rPr lang="en-US" altLang="zh-CN" sz="5400" b="1" dirty="0"/>
              <a:t>N</a:t>
            </a:r>
            <a:r>
              <a:rPr lang="en-US" altLang="zh-CN" sz="5400" dirty="0"/>
              <a:t>etwork</a:t>
            </a:r>
            <a:endParaRPr lang="zh-CN" altLang="en-US" sz="32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582D12AA-C378-7168-423F-A03FD9AB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B9EE5-AA46-FA65-AE44-ECA7BAA76283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0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45736-61F9-802D-FC17-5532DEA5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Graph Neural Networks (GNNs)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EA200F-9C4B-3760-03FB-9533050D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51" y="2110732"/>
            <a:ext cx="4124626" cy="21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539DF2-2F15-0408-8349-1D3557C68EB6}"/>
              </a:ext>
            </a:extLst>
          </p:cNvPr>
          <p:cNvSpPr txBox="1"/>
          <p:nvPr/>
        </p:nvSpPr>
        <p:spPr>
          <a:xfrm>
            <a:off x="551180" y="1319683"/>
            <a:ext cx="973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There is some information</a:t>
            </a:r>
            <a:r>
              <a:rPr lang="zh-CN" altLang="en-US" sz="2400" dirty="0"/>
              <a:t> that are </a:t>
            </a:r>
            <a:r>
              <a:rPr lang="en-US" altLang="zh-CN" sz="2400" dirty="0"/>
              <a:t>use</a:t>
            </a:r>
            <a:r>
              <a:rPr lang="zh-CN" altLang="en-US" sz="2400" dirty="0"/>
              <a:t>d </a:t>
            </a:r>
            <a:r>
              <a:rPr lang="en-US" altLang="zh-CN" sz="2400" dirty="0"/>
              <a:t>in Graph Neural Networks (GNNs):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A6A0E5A-BC93-96C0-434D-1D93469C4200}"/>
                  </a:ext>
                </a:extLst>
              </p:cNvPr>
              <p:cNvSpPr txBox="1"/>
              <p:nvPr/>
            </p:nvSpPr>
            <p:spPr>
              <a:xfrm>
                <a:off x="866140" y="1775891"/>
                <a:ext cx="5976094" cy="2075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Graph structure</a:t>
                </a:r>
                <a:r>
                  <a:rPr lang="en-US" altLang="zh-CN" sz="2400" dirty="0"/>
                  <a:t>: </a:t>
                </a:r>
                <a:r>
                  <a:rPr lang="zh-CN" altLang="en-US" sz="2000" dirty="0"/>
                  <a:t>the node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 and its local neighbourhood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Node features</a:t>
                </a:r>
                <a:r>
                  <a:rPr lang="en-US" altLang="zh-CN" sz="2400" dirty="0"/>
                  <a:t>: </a:t>
                </a:r>
                <a:r>
                  <a:rPr lang="en-US" altLang="zh-CN" sz="2000" dirty="0"/>
                  <a:t>It is usually a high-dimensional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A6A0E5A-BC93-96C0-434D-1D93469C4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0" y="1775891"/>
                <a:ext cx="5976094" cy="2075183"/>
              </a:xfrm>
              <a:prstGeom prst="rect">
                <a:avLst/>
              </a:prstGeom>
              <a:blipFill>
                <a:blip r:embed="rId3"/>
                <a:stretch>
                  <a:fillRect l="-1327" b="-4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3D105FA-52C7-EE67-7005-D69F7996F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810" y="2523018"/>
            <a:ext cx="677987" cy="26905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64CF797-789D-941E-DC4D-6405EE8F010F}"/>
              </a:ext>
            </a:extLst>
          </p:cNvPr>
          <p:cNvSpPr/>
          <p:nvPr/>
        </p:nvSpPr>
        <p:spPr>
          <a:xfrm>
            <a:off x="10067890" y="3983793"/>
            <a:ext cx="1394361" cy="31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27679D8-47F0-2DAF-6DBF-8898CFB586E3}"/>
              </a:ext>
            </a:extLst>
          </p:cNvPr>
          <p:cNvSpPr/>
          <p:nvPr/>
        </p:nvSpPr>
        <p:spPr>
          <a:xfrm>
            <a:off x="7612146" y="2169859"/>
            <a:ext cx="3234087" cy="1930504"/>
          </a:xfrm>
          <a:prstGeom prst="ellipse">
            <a:avLst/>
          </a:prstGeom>
          <a:noFill/>
          <a:ln w="15875">
            <a:solidFill>
              <a:schemeClr val="accent1">
                <a:shade val="15000"/>
                <a:alpha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265AB88-8AFE-8B00-0676-1815F0ED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882" y="1999553"/>
            <a:ext cx="632614" cy="7078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6B80794-559C-1024-DEBE-BE44CCB2CE61}"/>
              </a:ext>
            </a:extLst>
          </p:cNvPr>
          <p:cNvSpPr txBox="1"/>
          <p:nvPr/>
        </p:nvSpPr>
        <p:spPr>
          <a:xfrm>
            <a:off x="551180" y="4301255"/>
            <a:ext cx="973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There are </a:t>
            </a:r>
            <a:r>
              <a:rPr lang="zh-CN" altLang="en-US" sz="2400" dirty="0"/>
              <a:t>two </a:t>
            </a:r>
            <a:r>
              <a:rPr lang="en-US" altLang="zh-CN" sz="2400" dirty="0"/>
              <a:t>steps of graph representation learning in layer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/>
              <a:t>) :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C4CF0-0CD9-8351-ED07-7AF6E311636B}"/>
              </a:ext>
            </a:extLst>
          </p:cNvPr>
          <p:cNvSpPr txBox="1"/>
          <p:nvPr/>
        </p:nvSpPr>
        <p:spPr>
          <a:xfrm>
            <a:off x="703580" y="4736117"/>
            <a:ext cx="920242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Message pass </a:t>
            </a:r>
            <a:r>
              <a:rPr lang="en-US" altLang="zh-CN" sz="2000" dirty="0"/>
              <a:t>: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Message aggregate</a:t>
            </a:r>
            <a:r>
              <a:rPr lang="en-US" altLang="zh-CN" sz="2000" dirty="0"/>
              <a:t>:  </a:t>
            </a:r>
            <a:endParaRPr lang="zh-CN" altLang="en-US" sz="20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0D941C5-141D-FEEC-AD62-974014147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648" y="4903728"/>
            <a:ext cx="2550980" cy="43374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8F2B74F-B992-11DD-3214-0D460CB33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882" y="5439576"/>
            <a:ext cx="2875617" cy="4694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B4485F-31CB-8E28-DCA1-781DBA86D119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5932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3CFDC98-8995-C66F-643E-21D1AC08C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677" b="2926"/>
          <a:stretch/>
        </p:blipFill>
        <p:spPr>
          <a:xfrm>
            <a:off x="5166705" y="4471373"/>
            <a:ext cx="5196496" cy="5633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5BF642-4F42-05DD-5134-AF073789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 Profile Encoding (FPE)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5F9B0-C873-C327-A4EA-AF603786C1D3}"/>
              </a:ext>
            </a:extLst>
          </p:cNvPr>
          <p:cNvSpPr txBox="1"/>
          <p:nvPr/>
        </p:nvSpPr>
        <p:spPr>
          <a:xfrm>
            <a:off x="620109" y="1298818"/>
            <a:ext cx="10949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Given a directed graph with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/>
              <a:t> nodes and weighted adjacency matrix 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/>
              <a:t>, for each node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/>
              <a:t> we </a:t>
            </a:r>
            <a:r>
              <a:rPr lang="en-US" altLang="zh-CN" sz="2400" dirty="0"/>
              <a:t>define the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profile</a:t>
            </a:r>
            <a:r>
              <a:rPr lang="en-US" altLang="zh-CN" sz="2400" dirty="0"/>
              <a:t> of length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/>
              <a:t> as: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C48EF8-5D81-EFA0-4D7C-5985E950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651" y="2312827"/>
            <a:ext cx="2805316" cy="4408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40F82C-0100-97C5-B2BF-87EE4F70A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651" y="3037340"/>
            <a:ext cx="3035487" cy="432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6EEF3F4-24F0-585F-96E2-670A76501746}"/>
                  </a:ext>
                </a:extLst>
              </p:cNvPr>
              <p:cNvSpPr txBox="1"/>
              <p:nvPr/>
            </p:nvSpPr>
            <p:spPr>
              <a:xfrm>
                <a:off x="620110" y="3707307"/>
                <a:ext cx="110253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We concatenate inflows and outflows up to maximal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/>
                  <a:t> for each node: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6EEF3F4-24F0-585F-96E2-670A7650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0" y="3707307"/>
                <a:ext cx="11025352" cy="461665"/>
              </a:xfrm>
              <a:prstGeom prst="rect">
                <a:avLst/>
              </a:prstGeom>
              <a:blipFill>
                <a:blip r:embed="rId6"/>
                <a:stretch>
                  <a:fillRect l="-88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6E4DC7F-6A16-34F5-13F8-86E1F58F7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851"/>
          <a:stretch/>
        </p:blipFill>
        <p:spPr>
          <a:xfrm>
            <a:off x="1314891" y="4494626"/>
            <a:ext cx="5004682" cy="500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0AE171C-8868-2913-D31D-4D4996FA4D1C}"/>
                  </a:ext>
                </a:extLst>
              </p:cNvPr>
              <p:cNvSpPr txBox="1"/>
              <p:nvPr/>
            </p:nvSpPr>
            <p:spPr>
              <a:xfrm>
                <a:off x="654047" y="5320542"/>
                <a:ext cx="1077595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This definition allows computing a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feature vector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of length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for each node in the graph.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0AE171C-8868-2913-D31D-4D4996FA4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7" y="5320542"/>
                <a:ext cx="10775954" cy="830997"/>
              </a:xfrm>
              <a:prstGeom prst="rect">
                <a:avLst/>
              </a:prstGeom>
              <a:blipFill>
                <a:blip r:embed="rId7"/>
                <a:stretch>
                  <a:fillRect l="-848" t="-5882" r="-57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6915CAA-836A-A895-9F41-440CC4A13F74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677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E885D-0F50-0DC0-B2F1-11BF1208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 Profile Encoding (FPE) 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8696094-4517-51CD-5B4A-C91BD2286083}"/>
              </a:ext>
            </a:extLst>
          </p:cNvPr>
          <p:cNvSpPr/>
          <p:nvPr/>
        </p:nvSpPr>
        <p:spPr>
          <a:xfrm>
            <a:off x="2450401" y="1940743"/>
            <a:ext cx="516834" cy="47707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8AD57F7-5627-5FD0-7007-EB67D8C9FDDE}"/>
              </a:ext>
            </a:extLst>
          </p:cNvPr>
          <p:cNvSpPr/>
          <p:nvPr/>
        </p:nvSpPr>
        <p:spPr>
          <a:xfrm>
            <a:off x="4035115" y="1944595"/>
            <a:ext cx="516834" cy="47707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FD05401-3975-A11F-F393-7FB68EBCA0D3}"/>
              </a:ext>
            </a:extLst>
          </p:cNvPr>
          <p:cNvSpPr/>
          <p:nvPr/>
        </p:nvSpPr>
        <p:spPr>
          <a:xfrm>
            <a:off x="917866" y="1944596"/>
            <a:ext cx="516834" cy="47707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1A4AFB4-956A-EAC5-60E8-01D8432A77CC}"/>
              </a:ext>
            </a:extLst>
          </p:cNvPr>
          <p:cNvCxnSpPr>
            <a:cxnSpLocks/>
            <a:stCxn id="3" idx="0"/>
            <a:endCxn id="18" idx="0"/>
          </p:cNvCxnSpPr>
          <p:nvPr/>
        </p:nvCxnSpPr>
        <p:spPr>
          <a:xfrm rot="16200000" flipH="1" flipV="1">
            <a:off x="1942697" y="1186180"/>
            <a:ext cx="11559" cy="1520683"/>
          </a:xfrm>
          <a:prstGeom prst="curvedConnector3">
            <a:avLst>
              <a:gd name="adj1" fmla="val -197768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C74C238-69B8-B036-1C47-AE2D9AC8BF64}"/>
              </a:ext>
            </a:extLst>
          </p:cNvPr>
          <p:cNvSpPr txBox="1"/>
          <p:nvPr/>
        </p:nvSpPr>
        <p:spPr>
          <a:xfrm>
            <a:off x="1009231" y="1952302"/>
            <a:ext cx="35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0A26DD-3B30-A617-404B-4D91070F2211}"/>
              </a:ext>
            </a:extLst>
          </p:cNvPr>
          <p:cNvSpPr txBox="1"/>
          <p:nvPr/>
        </p:nvSpPr>
        <p:spPr>
          <a:xfrm>
            <a:off x="2552660" y="1958964"/>
            <a:ext cx="35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3377FE-DCCF-065E-7C71-923EA542860E}"/>
              </a:ext>
            </a:extLst>
          </p:cNvPr>
          <p:cNvSpPr txBox="1"/>
          <p:nvPr/>
        </p:nvSpPr>
        <p:spPr>
          <a:xfrm>
            <a:off x="4134508" y="1952301"/>
            <a:ext cx="35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13C764-7895-C7E5-8C6B-1C010AA22C3D}"/>
              </a:ext>
            </a:extLst>
          </p:cNvPr>
          <p:cNvSpPr txBox="1"/>
          <p:nvPr/>
        </p:nvSpPr>
        <p:spPr>
          <a:xfrm>
            <a:off x="1789067" y="2374210"/>
            <a:ext cx="3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26E06B-11EB-FDED-8B18-CC9B87C477BE}"/>
              </a:ext>
            </a:extLst>
          </p:cNvPr>
          <p:cNvSpPr txBox="1"/>
          <p:nvPr/>
        </p:nvSpPr>
        <p:spPr>
          <a:xfrm>
            <a:off x="1789067" y="1444471"/>
            <a:ext cx="3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8B7D46-B8CE-7096-7658-4E9BC0023F63}"/>
              </a:ext>
            </a:extLst>
          </p:cNvPr>
          <p:cNvSpPr txBox="1"/>
          <p:nvPr/>
        </p:nvSpPr>
        <p:spPr>
          <a:xfrm>
            <a:off x="3354480" y="2374210"/>
            <a:ext cx="3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BFD59E-31DD-6860-BBCE-345C6C1B6541}"/>
              </a:ext>
            </a:extLst>
          </p:cNvPr>
          <p:cNvSpPr txBox="1"/>
          <p:nvPr/>
        </p:nvSpPr>
        <p:spPr>
          <a:xfrm>
            <a:off x="3389075" y="1444471"/>
            <a:ext cx="3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</a:t>
            </a:r>
            <a:endParaRPr lang="zh-CN" altLang="en-US" sz="1600" dirty="0"/>
          </a:p>
        </p:txBody>
      </p: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1A2BFA7E-1651-45AF-1517-992E37D25FF8}"/>
              </a:ext>
            </a:extLst>
          </p:cNvPr>
          <p:cNvCxnSpPr>
            <a:stCxn id="18" idx="2"/>
            <a:endCxn id="19" idx="2"/>
          </p:cNvCxnSpPr>
          <p:nvPr/>
        </p:nvCxnSpPr>
        <p:spPr>
          <a:xfrm rot="16200000" flipH="1">
            <a:off x="1956518" y="1645583"/>
            <a:ext cx="6662" cy="1543429"/>
          </a:xfrm>
          <a:prstGeom prst="curvedConnector3">
            <a:avLst>
              <a:gd name="adj1" fmla="val 3531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28E80995-C5D2-93CB-D529-F0658B6EA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88037" y="1179356"/>
            <a:ext cx="11559" cy="1520683"/>
          </a:xfrm>
          <a:prstGeom prst="curvedConnector3">
            <a:avLst>
              <a:gd name="adj1" fmla="val -197768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3E248E8D-FAFA-2C92-AF48-DEDFD3B10B97}"/>
              </a:ext>
            </a:extLst>
          </p:cNvPr>
          <p:cNvCxnSpPr/>
          <p:nvPr/>
        </p:nvCxnSpPr>
        <p:spPr>
          <a:xfrm rot="16200000" flipH="1">
            <a:off x="3506635" y="1648915"/>
            <a:ext cx="6662" cy="1543429"/>
          </a:xfrm>
          <a:prstGeom prst="curvedConnector3">
            <a:avLst>
              <a:gd name="adj1" fmla="val 3531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7C556B44-B12B-FC07-161C-C04ED208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" y="3382694"/>
            <a:ext cx="1278823" cy="72503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65BEF103-FE65-CBBD-99B2-71450E2C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0" y="4294158"/>
            <a:ext cx="3723429" cy="748821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BFF77361-C231-118A-2F8C-2C3C8C907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65" y="3367938"/>
            <a:ext cx="1344275" cy="73901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52AAC57F-FADE-5C87-3A9A-D94FA8E8D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4" y="5230187"/>
            <a:ext cx="3788825" cy="75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4B9D06B-4F95-F9EC-A911-138FB612FF03}"/>
                  </a:ext>
                </a:extLst>
              </p:cNvPr>
              <p:cNvSpPr txBox="1"/>
              <p:nvPr/>
            </p:nvSpPr>
            <p:spPr>
              <a:xfrm>
                <a:off x="5332576" y="4424248"/>
                <a:ext cx="5989981" cy="142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For example,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can</a:t>
                </a:r>
                <a:r>
                  <a:rPr lang="zh-CN" altLang="en-US" sz="2000" dirty="0"/>
                  <a:t> calculate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FPE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=[2, 1, 8, 4]</m:t>
                    </m:r>
                  </m:oMath>
                </a14:m>
                <a:r>
                  <a:rPr lang="en-US" altLang="zh-CN" sz="2000" dirty="0"/>
                  <a:t> for node 1.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 </a:t>
                </a:r>
              </a:p>
            </p:txBody>
          </p:sp>
        </mc:Choice>
        <mc:Fallback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4B9D06B-4F95-F9EC-A911-138FB612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76" y="4424248"/>
                <a:ext cx="5989981" cy="1429622"/>
              </a:xfrm>
              <a:prstGeom prst="rect">
                <a:avLst/>
              </a:prstGeom>
              <a:blipFill>
                <a:blip r:embed="rId6"/>
                <a:stretch>
                  <a:fillRect l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DE06CFB-54DB-B4E9-A089-3A211B4C63E2}"/>
              </a:ext>
            </a:extLst>
          </p:cNvPr>
          <p:cNvSpPr/>
          <p:nvPr/>
        </p:nvSpPr>
        <p:spPr>
          <a:xfrm>
            <a:off x="2993133" y="3311127"/>
            <a:ext cx="959318" cy="26534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932E64D-C31F-FEE1-3096-A2727BF124EC}"/>
              </a:ext>
            </a:extLst>
          </p:cNvPr>
          <p:cNvSpPr/>
          <p:nvPr/>
        </p:nvSpPr>
        <p:spPr>
          <a:xfrm>
            <a:off x="1209252" y="3311127"/>
            <a:ext cx="959318" cy="26534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85EFE900-9173-4468-0469-DBE4C6B83ACF}"/>
              </a:ext>
            </a:extLst>
          </p:cNvPr>
          <p:cNvSpPr/>
          <p:nvPr/>
        </p:nvSpPr>
        <p:spPr>
          <a:xfrm>
            <a:off x="3592631" y="4257921"/>
            <a:ext cx="959318" cy="26534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5D94229-5A4E-E650-0B1B-3602205E9BFB}"/>
              </a:ext>
            </a:extLst>
          </p:cNvPr>
          <p:cNvSpPr/>
          <p:nvPr/>
        </p:nvSpPr>
        <p:spPr>
          <a:xfrm>
            <a:off x="3592631" y="5150923"/>
            <a:ext cx="959318" cy="26534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2587ED3-8152-58AF-1AEF-D18D6BF46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610" y="3076001"/>
            <a:ext cx="2335399" cy="36699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84B2EB7D-4D34-E0D0-7275-4F76D7AC0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366" y="3672555"/>
            <a:ext cx="2575425" cy="36699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ADC3433-7292-23CD-AA19-AF05B4737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7610" y="1616369"/>
            <a:ext cx="6387599" cy="1038601"/>
          </a:xfrm>
          <a:prstGeom prst="rect">
            <a:avLst/>
          </a:prstGeom>
        </p:spPr>
      </p:pic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91C1A8A7-B528-1A7D-1B8D-78140A39D996}"/>
              </a:ext>
            </a:extLst>
          </p:cNvPr>
          <p:cNvSpPr/>
          <p:nvPr/>
        </p:nvSpPr>
        <p:spPr>
          <a:xfrm>
            <a:off x="6716944" y="2001846"/>
            <a:ext cx="3729082" cy="29001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37A645-4D3A-5E47-3BCD-8629FA453D84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4701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99A9D-4F6D-B126-B872-92CD0DF2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Graph Attention Network (GAT) 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1184F-4EF5-4C85-12D0-8A984D4E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5" y="2748289"/>
            <a:ext cx="2659556" cy="31667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CA31C7-9B93-D38A-7B7A-2BA5F77F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2" y="1476357"/>
            <a:ext cx="5207158" cy="38193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1C38F903-D7D2-2B3B-4064-FA63E6262FFE}"/>
              </a:ext>
            </a:extLst>
          </p:cNvPr>
          <p:cNvSpPr/>
          <p:nvPr/>
        </p:nvSpPr>
        <p:spPr>
          <a:xfrm>
            <a:off x="5781800" y="1658001"/>
            <a:ext cx="2616198" cy="181753"/>
          </a:xfrm>
          <a:prstGeom prst="rightArrow">
            <a:avLst/>
          </a:prstGeom>
          <a:gradFill>
            <a:gsLst>
              <a:gs pos="78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0000">
                <a:srgbClr val="4472C4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F3917F-6D51-8801-9276-0EB962EEFFF7}"/>
              </a:ext>
            </a:extLst>
          </p:cNvPr>
          <p:cNvSpPr txBox="1"/>
          <p:nvPr/>
        </p:nvSpPr>
        <p:spPr>
          <a:xfrm>
            <a:off x="5781799" y="1326886"/>
            <a:ext cx="2727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Graph Attentional Layer</a:t>
            </a:r>
            <a:endParaRPr lang="zh-CN" altLang="en-US" sz="200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588FE3-3CAA-A68E-9970-0DBD415D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1" y="1475316"/>
            <a:ext cx="2616198" cy="3829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7DE726-8D0B-97F0-680E-C64BBF312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398" y="3295489"/>
            <a:ext cx="4683760" cy="7367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1A3EAC-6A23-F86C-1908-1CD3459F9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013" y="3449891"/>
            <a:ext cx="2443667" cy="3930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3C4878F-45A8-4458-BBDD-A855FB75EAF3}"/>
              </a:ext>
            </a:extLst>
          </p:cNvPr>
          <p:cNvSpPr txBox="1"/>
          <p:nvPr/>
        </p:nvSpPr>
        <p:spPr>
          <a:xfrm>
            <a:off x="3526278" y="293529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1. </a:t>
            </a:r>
            <a:r>
              <a:rPr lang="en-US" altLang="zh-CN" sz="2000" b="1" dirty="0"/>
              <a:t>Compute A</a:t>
            </a:r>
            <a:r>
              <a:rPr lang="zh-CN" altLang="en-US" sz="2000" b="1" dirty="0"/>
              <a:t>ttention 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oefficient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71EDEA-88D5-1CF4-AB7B-3B900655F1E7}"/>
              </a:ext>
            </a:extLst>
          </p:cNvPr>
          <p:cNvSpPr txBox="1"/>
          <p:nvPr/>
        </p:nvSpPr>
        <p:spPr>
          <a:xfrm>
            <a:off x="3526278" y="41714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/>
              <a:t>2. </a:t>
            </a:r>
            <a:r>
              <a:rPr lang="en-US" altLang="zh-CN" sz="2000" b="1"/>
              <a:t>Feature Gggregation</a:t>
            </a:r>
            <a:r>
              <a:rPr lang="en-US" altLang="zh-CN" sz="2000"/>
              <a:t>:</a:t>
            </a:r>
            <a:endParaRPr lang="zh-CN" altLang="en-US" sz="20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518DF5-D9EC-494E-695D-D4532C56B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2398" y="4785684"/>
            <a:ext cx="2763522" cy="101505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698A897-531D-B244-6549-C44630E9CFE6}"/>
              </a:ext>
            </a:extLst>
          </p:cNvPr>
          <p:cNvSpPr/>
          <p:nvPr/>
        </p:nvSpPr>
        <p:spPr>
          <a:xfrm>
            <a:off x="361509" y="2601423"/>
            <a:ext cx="3164769" cy="3459017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5E64DFF-92E3-FA29-6295-EE355C51B798}"/>
              </a:ext>
            </a:extLst>
          </p:cNvPr>
          <p:cNvSpPr/>
          <p:nvPr/>
        </p:nvSpPr>
        <p:spPr>
          <a:xfrm>
            <a:off x="3534656" y="2601425"/>
            <a:ext cx="8295835" cy="3459016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EB60B51F-628C-67E3-F295-199AF69C9FC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781800" y="1726996"/>
            <a:ext cx="1363600" cy="86591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44066C-9DAE-A092-54E7-0608E368FC6F}"/>
              </a:ext>
            </a:extLst>
          </p:cNvPr>
          <p:cNvSpPr/>
          <p:nvPr/>
        </p:nvSpPr>
        <p:spPr>
          <a:xfrm>
            <a:off x="4232398" y="3522599"/>
            <a:ext cx="407189" cy="30008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841A5B2-D6D1-BE28-D6DA-B708BAAF7660}"/>
              </a:ext>
            </a:extLst>
          </p:cNvPr>
          <p:cNvSpPr/>
          <p:nvPr/>
        </p:nvSpPr>
        <p:spPr>
          <a:xfrm>
            <a:off x="5821555" y="5165931"/>
            <a:ext cx="407189" cy="300089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3A75E5-DFA3-C581-85A1-2C523937C8D0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14420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0CCB-C07F-CC15-E2FE-3AB5B717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Attention Network (GAT)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EF69F-ADD6-8C34-5E07-10154FF8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69" y="1967765"/>
            <a:ext cx="5617391" cy="36133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AE0A63-EA9D-1E0D-3710-3C2651A05A1A}"/>
              </a:ext>
            </a:extLst>
          </p:cNvPr>
          <p:cNvSpPr txBox="1"/>
          <p:nvPr/>
        </p:nvSpPr>
        <p:spPr>
          <a:xfrm>
            <a:off x="361509" y="18954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Multi-head attention:</a:t>
            </a:r>
            <a:endParaRPr lang="zh-CN" altLang="en-US" sz="2400" b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60F3AB-934A-0134-068A-A4E48EF0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17" y="2684921"/>
            <a:ext cx="3011703" cy="941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8E8699-AF72-8D8B-8D1B-DD1B42AADA53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643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0E279F9-99BD-D180-D91D-4C854402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683" y="2928543"/>
            <a:ext cx="3687148" cy="22476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20D7F9-13CB-3AAA-6793-F0CFEE8A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Pre-processing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E84BA-10EB-86AB-5217-474096316E4C}"/>
              </a:ext>
            </a:extLst>
          </p:cNvPr>
          <p:cNvSpPr txBox="1"/>
          <p:nvPr/>
        </p:nvSpPr>
        <p:spPr>
          <a:xfrm>
            <a:off x="590550" y="1203899"/>
            <a:ext cx="114490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K</a:t>
            </a:r>
            <a:r>
              <a:rPr lang="zh-CN" altLang="en-US" sz="2400" b="1" dirty="0"/>
              <a:t>nock-out growth assay data</a:t>
            </a:r>
            <a:r>
              <a:rPr lang="en-US" altLang="zh-CN" sz="2400" dirty="0"/>
              <a:t>: </a:t>
            </a:r>
            <a:r>
              <a:rPr lang="en-US" altLang="zh-CN" sz="2000" dirty="0"/>
              <a:t>E</a:t>
            </a:r>
            <a:r>
              <a:rPr lang="zh-CN" altLang="en-US" sz="2000" dirty="0"/>
              <a:t>ach gene is labelled as non-essential (0) or essential (1) depending on whether a fitness score is above or below prescribed threshold.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44F079-599C-EF1B-9580-9A68DBEBC498}"/>
              </a:ext>
            </a:extLst>
          </p:cNvPr>
          <p:cNvSpPr txBox="1"/>
          <p:nvPr/>
        </p:nvSpPr>
        <p:spPr>
          <a:xfrm>
            <a:off x="590550" y="2118899"/>
            <a:ext cx="11306810" cy="256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Gene-Protein-Reaction (GPR) map</a:t>
            </a:r>
            <a:r>
              <a:rPr lang="en-US" altLang="zh-CN" sz="2400" dirty="0"/>
              <a:t>: </a:t>
            </a:r>
            <a:r>
              <a:rPr lang="en-US" altLang="zh-CN" sz="2000" dirty="0"/>
              <a:t>For model training, the binary gene labels must be converted into their corresponding reaction node labels. </a:t>
            </a:r>
            <a:r>
              <a:rPr lang="en-US" altLang="zh-CN" sz="2000" dirty="0">
                <a:solidFill>
                  <a:srgbClr val="FF0000"/>
                </a:solidFill>
              </a:rPr>
              <a:t>Why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One-to-one (labeled)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Many-to-one (labeled)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Many-to-many (unlabeled)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Genes have not been measured (unlabeled)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BB800A-0ACA-13CB-6999-13F5B4521C73}"/>
              </a:ext>
            </a:extLst>
          </p:cNvPr>
          <p:cNvSpPr txBox="1"/>
          <p:nvPr/>
        </p:nvSpPr>
        <p:spPr>
          <a:xfrm>
            <a:off x="580611" y="4884662"/>
            <a:ext cx="7788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During training, the model has access to the features of all nodes through the message passing, but the training loss is calculated on the label</a:t>
            </a:r>
            <a:r>
              <a:rPr lang="en-US" altLang="zh-CN" sz="2000" dirty="0"/>
              <a:t>ed </a:t>
            </a:r>
            <a:r>
              <a:rPr lang="zh-CN" altLang="en-US" sz="2000" dirty="0"/>
              <a:t>nodes in </a:t>
            </a:r>
            <a:r>
              <a:rPr lang="zh-CN" altLang="en-US" sz="2000" b="1" dirty="0"/>
              <a:t>semi-supervised fashion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93A37A9-55A1-B91C-3F06-B21384819575}"/>
              </a:ext>
            </a:extLst>
          </p:cNvPr>
          <p:cNvSpPr/>
          <p:nvPr/>
        </p:nvSpPr>
        <p:spPr>
          <a:xfrm>
            <a:off x="491156" y="4884661"/>
            <a:ext cx="7877591" cy="1015663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69EA88-743D-AF34-5AC0-3EB5F4510F9B}"/>
              </a:ext>
            </a:extLst>
          </p:cNvPr>
          <p:cNvSpPr/>
          <p:nvPr/>
        </p:nvSpPr>
        <p:spPr>
          <a:xfrm>
            <a:off x="7325139" y="2802835"/>
            <a:ext cx="238539" cy="327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22D728-C2AF-CEBB-0AE2-8DDE97396AF1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270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A37D1-6ADA-3B8A-7A93-ABB4314F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FlowGAT model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58EEA-5C32-BE1F-4543-9018F920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4" y="1458511"/>
            <a:ext cx="4887205" cy="27914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967660-C5CE-B49F-D525-3A558D17A82E}"/>
              </a:ext>
            </a:extLst>
          </p:cNvPr>
          <p:cNvSpPr txBox="1"/>
          <p:nvPr/>
        </p:nvSpPr>
        <p:spPr>
          <a:xfrm>
            <a:off x="6096000" y="1645218"/>
            <a:ext cx="5577155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In a GNN node classification task, the input data consists of a node feature matrix, an adjacency matrix, and node labels. Using these inputs, the GNN can learn to represent the nodes' features and predict the classes of the unlabeled nodes.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3215D1-30F7-5292-A7EE-630341EC89C7}"/>
              </a:ext>
            </a:extLst>
          </p:cNvPr>
          <p:cNvSpPr txBox="1"/>
          <p:nvPr/>
        </p:nvSpPr>
        <p:spPr>
          <a:xfrm>
            <a:off x="3282979" y="5483059"/>
            <a:ext cx="1911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K</a:t>
            </a:r>
            <a:r>
              <a:rPr lang="zh-CN" altLang="en-US" sz="1800" dirty="0"/>
              <a:t>nock-out growth assay data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5C519-D9C3-713D-7BD0-CE5EC3F78B23}"/>
              </a:ext>
            </a:extLst>
          </p:cNvPr>
          <p:cNvSpPr txBox="1"/>
          <p:nvPr/>
        </p:nvSpPr>
        <p:spPr>
          <a:xfrm>
            <a:off x="3282978" y="4831214"/>
            <a:ext cx="56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FBA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BB0A1-439E-61D1-F44E-6A59893CD4E8}"/>
              </a:ext>
            </a:extLst>
          </p:cNvPr>
          <p:cNvSpPr txBox="1"/>
          <p:nvPr/>
        </p:nvSpPr>
        <p:spPr>
          <a:xfrm>
            <a:off x="3945451" y="4700736"/>
            <a:ext cx="1818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Mass Flow Graph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B6F082-0380-BDC4-4321-C78523CC751B}"/>
              </a:ext>
            </a:extLst>
          </p:cNvPr>
          <p:cNvSpPr txBox="1"/>
          <p:nvPr/>
        </p:nvSpPr>
        <p:spPr>
          <a:xfrm>
            <a:off x="5489328" y="4820779"/>
            <a:ext cx="18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Graph Attention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4EA51A-35BE-9D24-8279-29C8BAEF0820}"/>
              </a:ext>
            </a:extLst>
          </p:cNvPr>
          <p:cNvSpPr txBox="1"/>
          <p:nvPr/>
        </p:nvSpPr>
        <p:spPr>
          <a:xfrm>
            <a:off x="7188731" y="4716407"/>
            <a:ext cx="1543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node classification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CD3ED7-4D72-9F48-353D-6C0FC6AA6FED}"/>
              </a:ext>
            </a:extLst>
          </p:cNvPr>
          <p:cNvSpPr txBox="1"/>
          <p:nvPr/>
        </p:nvSpPr>
        <p:spPr>
          <a:xfrm>
            <a:off x="8806573" y="4806475"/>
            <a:ext cx="279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gene essentiality prediction 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124C6E-2DE7-A644-780C-FEEFD0787D44}"/>
              </a:ext>
            </a:extLst>
          </p:cNvPr>
          <p:cNvCxnSpPr>
            <a:cxnSpLocks/>
          </p:cNvCxnSpPr>
          <p:nvPr/>
        </p:nvCxnSpPr>
        <p:spPr>
          <a:xfrm>
            <a:off x="2564296" y="5008513"/>
            <a:ext cx="655983" cy="73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5ECE23-3A57-AC04-7945-FF8AB926B0DD}"/>
              </a:ext>
            </a:extLst>
          </p:cNvPr>
          <p:cNvCxnSpPr>
            <a:cxnSpLocks/>
          </p:cNvCxnSpPr>
          <p:nvPr/>
        </p:nvCxnSpPr>
        <p:spPr>
          <a:xfrm flipV="1">
            <a:off x="3848680" y="5015880"/>
            <a:ext cx="1617842" cy="8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DA9F026-BB1F-010B-1715-CA206A1255AF}"/>
              </a:ext>
            </a:extLst>
          </p:cNvPr>
          <p:cNvCxnSpPr>
            <a:cxnSpLocks/>
          </p:cNvCxnSpPr>
          <p:nvPr/>
        </p:nvCxnSpPr>
        <p:spPr>
          <a:xfrm flipV="1">
            <a:off x="7188731" y="5018571"/>
            <a:ext cx="1617842" cy="8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7AE6AC9-6267-B4E6-45F6-851A75B3DE7A}"/>
              </a:ext>
            </a:extLst>
          </p:cNvPr>
          <p:cNvSpPr/>
          <p:nvPr/>
        </p:nvSpPr>
        <p:spPr>
          <a:xfrm>
            <a:off x="3282978" y="5498730"/>
            <a:ext cx="1811408" cy="630660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FC18D5D-BF21-1AE2-468B-E21C4AF131BD}"/>
              </a:ext>
            </a:extLst>
          </p:cNvPr>
          <p:cNvSpPr/>
          <p:nvPr/>
        </p:nvSpPr>
        <p:spPr>
          <a:xfrm>
            <a:off x="3309179" y="4870295"/>
            <a:ext cx="476802" cy="305512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B26563F-2E05-B579-96EA-F1CACEE0F58A}"/>
              </a:ext>
            </a:extLst>
          </p:cNvPr>
          <p:cNvSpPr/>
          <p:nvPr/>
        </p:nvSpPr>
        <p:spPr>
          <a:xfrm>
            <a:off x="5540487" y="4870295"/>
            <a:ext cx="1574279" cy="330251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07730A6-E25A-BEE5-E76B-E13AEFD4E887}"/>
              </a:ext>
            </a:extLst>
          </p:cNvPr>
          <p:cNvSpPr/>
          <p:nvPr/>
        </p:nvSpPr>
        <p:spPr>
          <a:xfrm>
            <a:off x="8851239" y="4854351"/>
            <a:ext cx="2658273" cy="346195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719CFD-9E18-0F2F-3918-F3CD5710B6F4}"/>
              </a:ext>
            </a:extLst>
          </p:cNvPr>
          <p:cNvSpPr txBox="1"/>
          <p:nvPr/>
        </p:nvSpPr>
        <p:spPr>
          <a:xfrm>
            <a:off x="521564" y="4692714"/>
            <a:ext cx="2340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Genome-scale Metabolic Network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A4F8940-4ABB-FAFA-4095-97C1B6578004}"/>
              </a:ext>
            </a:extLst>
          </p:cNvPr>
          <p:cNvSpPr/>
          <p:nvPr/>
        </p:nvSpPr>
        <p:spPr>
          <a:xfrm>
            <a:off x="551552" y="4708385"/>
            <a:ext cx="1932725" cy="630660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1236881-4717-92E4-E4EF-249FBBAEEE14}"/>
              </a:ext>
            </a:extLst>
          </p:cNvPr>
          <p:cNvCxnSpPr>
            <a:cxnSpLocks/>
            <a:stCxn id="9" idx="3"/>
            <a:endCxn id="19" idx="2"/>
          </p:cNvCxnSpPr>
          <p:nvPr/>
        </p:nvCxnSpPr>
        <p:spPr>
          <a:xfrm flipV="1">
            <a:off x="5194602" y="5200546"/>
            <a:ext cx="1133025" cy="6056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35D5CD6-2975-C658-8F27-E576CCC5F108}"/>
              </a:ext>
            </a:extLst>
          </p:cNvPr>
          <p:cNvSpPr txBox="1"/>
          <p:nvPr/>
        </p:nvSpPr>
        <p:spPr>
          <a:xfrm>
            <a:off x="5113296" y="5505815"/>
            <a:ext cx="1818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Pre-processing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EF5686-4E2D-B784-11BF-8B194B430C84}"/>
              </a:ext>
            </a:extLst>
          </p:cNvPr>
          <p:cNvSpPr txBox="1"/>
          <p:nvPr/>
        </p:nvSpPr>
        <p:spPr>
          <a:xfrm>
            <a:off x="7178909" y="5002377"/>
            <a:ext cx="1543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GPR map</a:t>
            </a:r>
            <a:endParaRPr lang="zh-CN" altLang="en-US" sz="1400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7991AD8-EF34-C70F-8EF2-2DFBBD54BC7B}"/>
              </a:ext>
            </a:extLst>
          </p:cNvPr>
          <p:cNvSpPr/>
          <p:nvPr/>
        </p:nvSpPr>
        <p:spPr>
          <a:xfrm>
            <a:off x="5961111" y="1644882"/>
            <a:ext cx="5690923" cy="2147057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D46D1F97-C916-6E96-78A9-FD635686512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7752383" y="3693903"/>
            <a:ext cx="956155" cy="115222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FF58B-8D99-B4B1-53E1-F74EEB4432E2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Graph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9049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E501-7A1F-1536-AF59-AEE6E310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Authors</a:t>
            </a:r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DD30787-A872-3048-CF16-128AE70CE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0218" y="332206"/>
            <a:ext cx="116846" cy="1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E835A-EBCB-B0B0-763E-087AC1FE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289" y="1762270"/>
            <a:ext cx="933009" cy="544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A37DD6-D9C9-D050-6D6D-E6C49D492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1"/>
          <a:stretch/>
        </p:blipFill>
        <p:spPr>
          <a:xfrm>
            <a:off x="8648449" y="1579485"/>
            <a:ext cx="928189" cy="909826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139F64E-EDC3-404D-24E7-D1523F4CF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13761"/>
          <a:stretch/>
        </p:blipFill>
        <p:spPr bwMode="auto">
          <a:xfrm>
            <a:off x="1029245" y="1430110"/>
            <a:ext cx="104339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0C7083-CFD9-7A3A-C32B-76354FB53BAA}"/>
              </a:ext>
            </a:extLst>
          </p:cNvPr>
          <p:cNvSpPr txBox="1"/>
          <p:nvPr/>
        </p:nvSpPr>
        <p:spPr>
          <a:xfrm>
            <a:off x="923484" y="2930744"/>
            <a:ext cx="154975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200" b="1" i="0" dirty="0">
                <a:solidFill>
                  <a:srgbClr val="171717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Ramin </a:t>
            </a:r>
            <a:r>
              <a:rPr lang="en-US" altLang="zh-CN" sz="1200" b="1" i="0" dirty="0" err="1">
                <a:solidFill>
                  <a:srgbClr val="171717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Hasibi</a:t>
            </a:r>
            <a:endParaRPr lang="en-US" altLang="zh-CN" sz="1200" i="0" dirty="0">
              <a:solidFill>
                <a:srgbClr val="171717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 fontAlgn="base"/>
            <a:r>
              <a:rPr lang="en-US" altLang="zh-CN" sz="1050" i="0" dirty="0">
                <a:solidFill>
                  <a:srgbClr val="171717"/>
                </a:solidFill>
                <a:effectLst/>
                <a:highlight>
                  <a:srgbClr val="FFFFFF"/>
                </a:highlight>
                <a:latin typeface="Helvetica Neue"/>
              </a:rPr>
              <a:t>PhD student, University of Bergen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C367E47-9C3C-B59A-82B5-39B5C32E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23" y="1430110"/>
            <a:ext cx="1043395" cy="143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CF2048-FF99-536E-C36E-668E82291A42}"/>
              </a:ext>
            </a:extLst>
          </p:cNvPr>
          <p:cNvSpPr txBox="1"/>
          <p:nvPr/>
        </p:nvSpPr>
        <p:spPr>
          <a:xfrm>
            <a:off x="2764202" y="2938438"/>
            <a:ext cx="146022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200" b="1" i="0" dirty="0">
                <a:solidFill>
                  <a:srgbClr val="171717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Tom  </a:t>
            </a:r>
            <a:r>
              <a:rPr lang="en-US" altLang="zh-CN" sz="1200" b="1" i="0" dirty="0" err="1">
                <a:solidFill>
                  <a:srgbClr val="171717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Michoel</a:t>
            </a:r>
            <a:endParaRPr lang="en-US" altLang="zh-CN" sz="1200" b="1" i="0" dirty="0">
              <a:solidFill>
                <a:srgbClr val="171717"/>
              </a:solidFill>
              <a:effectLst/>
              <a:highlight>
                <a:srgbClr val="FFFFFF"/>
              </a:highlight>
              <a:latin typeface="Open Sans" panose="020F0502020204030204" pitchFamily="34" charset="0"/>
            </a:endParaRPr>
          </a:p>
          <a:p>
            <a:pPr fontAlgn="base"/>
            <a:r>
              <a:rPr lang="en-US" altLang="zh-CN" sz="1050" i="0" dirty="0">
                <a:solidFill>
                  <a:srgbClr val="171717"/>
                </a:solidFill>
                <a:effectLst/>
                <a:highlight>
                  <a:srgbClr val="FFFFFF"/>
                </a:highlight>
                <a:latin typeface="Helvetica Neue"/>
              </a:rPr>
              <a:t>Professor, </a:t>
            </a:r>
          </a:p>
          <a:p>
            <a:pPr fontAlgn="base"/>
            <a:r>
              <a:rPr lang="en-US" altLang="zh-CN" sz="1050" i="0" dirty="0">
                <a:solidFill>
                  <a:srgbClr val="171717"/>
                </a:solidFill>
                <a:effectLst/>
                <a:highlight>
                  <a:srgbClr val="FFFFFF"/>
                </a:highlight>
                <a:latin typeface="Helvetica Neue"/>
              </a:rPr>
              <a:t>University of Bergen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DF7FEEE-3B2E-8EF1-94A1-EA5DE6DEA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894" y="1549623"/>
            <a:ext cx="3764784" cy="1189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109627B-C8CA-338B-8353-FA93D3D91613}"/>
              </a:ext>
            </a:extLst>
          </p:cNvPr>
          <p:cNvSpPr txBox="1"/>
          <p:nvPr/>
        </p:nvSpPr>
        <p:spPr>
          <a:xfrm>
            <a:off x="923484" y="5286991"/>
            <a:ext cx="159104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Diego </a:t>
            </a:r>
            <a:r>
              <a:rPr lang="en-US" altLang="zh-CN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Oyarzún</a:t>
            </a:r>
            <a:endParaRPr lang="en-US" altLang="zh-CN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1050" dirty="0"/>
              <a:t>University of Edinburgh</a:t>
            </a:r>
            <a:endParaRPr lang="zh-CN" altLang="en-US" sz="1050" dirty="0"/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82890A16-F0BA-CD6E-EE44-157EEC594D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DDFD17A-ADC5-DE2D-D31D-43819C534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245" y="4219186"/>
            <a:ext cx="1041823" cy="96299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0AC3DDD-A29D-BB05-C19A-B05AC90AE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579" y="4830788"/>
            <a:ext cx="2414079" cy="38247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E6DD529-7B29-281D-2F2E-996A0B3FF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529" y="4279244"/>
            <a:ext cx="1591045" cy="383384"/>
          </a:xfrm>
          <a:prstGeom prst="rect">
            <a:avLst/>
          </a:prstGeom>
        </p:spPr>
      </p:pic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5B73DC9B-49D7-81FE-D2B1-79C96C27B653}"/>
              </a:ext>
            </a:extLst>
          </p:cNvPr>
          <p:cNvCxnSpPr>
            <a:stCxn id="16" idx="2"/>
            <a:endCxn id="13" idx="2"/>
          </p:cNvCxnSpPr>
          <p:nvPr/>
        </p:nvCxnSpPr>
        <p:spPr>
          <a:xfrm rot="5400000">
            <a:off x="2592490" y="2644472"/>
            <a:ext cx="7695" cy="1795954"/>
          </a:xfrm>
          <a:prstGeom prst="curvedConnector3">
            <a:avLst>
              <a:gd name="adj1" fmla="val 3070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35356DE-165D-8406-0286-67206F67B6EB}"/>
              </a:ext>
            </a:extLst>
          </p:cNvPr>
          <p:cNvSpPr txBox="1"/>
          <p:nvPr/>
        </p:nvSpPr>
        <p:spPr>
          <a:xfrm>
            <a:off x="2192988" y="350411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</a:rPr>
              <a:t>supervise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F33E23-F5AC-D217-4282-D8EE1EF29E8D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2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3211" y="2555123"/>
            <a:ext cx="70455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3</a:t>
            </a:r>
          </a:p>
          <a:p>
            <a:pPr algn="ctr"/>
            <a:r>
              <a:rPr lang="en-US" altLang="zh-CN" sz="5400" dirty="0"/>
              <a:t>Performance Evaluation</a:t>
            </a:r>
            <a:endParaRPr lang="zh-CN" altLang="en-US" sz="32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582D12AA-C378-7168-423F-A03FD9AB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B9EE5-AA46-FA65-AE44-ECA7BAA76283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09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F046-FF3B-5241-9EEA-2ACA5E2B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Experiment: Node Classification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3A1E19-92E7-CC62-CCFD-D4759DCED76D}"/>
              </a:ext>
            </a:extLst>
          </p:cNvPr>
          <p:cNvSpPr txBox="1"/>
          <p:nvPr/>
        </p:nvSpPr>
        <p:spPr>
          <a:xfrm>
            <a:off x="361509" y="1350669"/>
            <a:ext cx="10959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This paper</a:t>
            </a:r>
            <a:r>
              <a:rPr lang="zh-CN" altLang="en-US" sz="2000" dirty="0"/>
              <a:t> built the MFG for 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coli </a:t>
            </a:r>
            <a:r>
              <a:rPr lang="zh-CN" altLang="en-US" sz="2000" dirty="0"/>
              <a:t>using the wild type FBA solution with glucose as the sole carbon source and the default objective function included in the iML1515 model (growth rate).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8652C-E720-D5E6-3A12-63C11E70194A}"/>
              </a:ext>
            </a:extLst>
          </p:cNvPr>
          <p:cNvSpPr txBox="1"/>
          <p:nvPr/>
        </p:nvSpPr>
        <p:spPr>
          <a:xfrm>
            <a:off x="361509" y="2112553"/>
            <a:ext cx="10515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The resulting MFG has 444 nodes, including 255 labeled nodes (191 essential and 64 nonessential).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94ECC2-091D-8D6E-E593-ABAB0423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9" y="2727861"/>
            <a:ext cx="5916700" cy="32349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D29118-565C-A2B3-DD25-DE0B45F9BBA1}"/>
              </a:ext>
            </a:extLst>
          </p:cNvPr>
          <p:cNvSpPr txBox="1"/>
          <p:nvPr/>
        </p:nvSpPr>
        <p:spPr>
          <a:xfrm>
            <a:off x="6629400" y="3991395"/>
            <a:ext cx="490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ompare FlowGAT trained on cross-entropy loss with classical binary classifiers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FBEF88-3784-579C-9AAC-B4248F308ECA}"/>
              </a:ext>
            </a:extLst>
          </p:cNvPr>
          <p:cNvSpPr/>
          <p:nvPr/>
        </p:nvSpPr>
        <p:spPr>
          <a:xfrm>
            <a:off x="361509" y="2628900"/>
            <a:ext cx="1718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3B51F-FD88-1BF6-7F84-D319A965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between </a:t>
            </a:r>
            <a:r>
              <a:rPr lang="en-US" altLang="zh-CN" dirty="0" err="1"/>
              <a:t>FlowGAT</a:t>
            </a:r>
            <a:r>
              <a:rPr lang="en-US" altLang="zh-CN" dirty="0"/>
              <a:t> and FBA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87C75E-3838-23EE-C860-32FC1741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6" y="2868098"/>
            <a:ext cx="6207047" cy="27044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273BA7-1839-7983-7C24-0392CAD15988}"/>
              </a:ext>
            </a:extLst>
          </p:cNvPr>
          <p:cNvSpPr txBox="1"/>
          <p:nvPr/>
        </p:nvSpPr>
        <p:spPr>
          <a:xfrm>
            <a:off x="554106" y="1417520"/>
            <a:ext cx="10806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Venn diagrams show the number of genes called correctly for each model, averaged across 10 rounds of retraining </a:t>
            </a:r>
            <a:r>
              <a:rPr lang="en-US" altLang="zh-CN" sz="2000" dirty="0" err="1"/>
              <a:t>FlowGAT</a:t>
            </a:r>
            <a:r>
              <a:rPr lang="en-US" altLang="zh-CN" sz="2000" dirty="0"/>
              <a:t> for different random seeds.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08B54-80F0-F872-F405-CEC22DD7D65C}"/>
              </a:ext>
            </a:extLst>
          </p:cNvPr>
          <p:cNvSpPr txBox="1"/>
          <p:nvPr/>
        </p:nvSpPr>
        <p:spPr>
          <a:xfrm>
            <a:off x="9780698" y="6451830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Performance Evaluation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FB6317-DBC5-02CA-508A-6A6D965884F8}"/>
              </a:ext>
            </a:extLst>
          </p:cNvPr>
          <p:cNvSpPr/>
          <p:nvPr/>
        </p:nvSpPr>
        <p:spPr>
          <a:xfrm>
            <a:off x="560015" y="2668042"/>
            <a:ext cx="189285" cy="494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45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37928-3D5D-D72C-8634-6768CDDE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Genome-scale Metabolic Network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9F37E-CE46-3F20-9B89-1C0789A2B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4" b="50290"/>
          <a:stretch/>
        </p:blipFill>
        <p:spPr>
          <a:xfrm>
            <a:off x="528813" y="1724439"/>
            <a:ext cx="4484459" cy="40140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03ED05-3073-A13F-0194-E2E369AC5D2B}"/>
              </a:ext>
            </a:extLst>
          </p:cNvPr>
          <p:cNvSpPr/>
          <p:nvPr/>
        </p:nvSpPr>
        <p:spPr>
          <a:xfrm>
            <a:off x="544740" y="1724439"/>
            <a:ext cx="278295" cy="218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ACACBF-9800-4356-A7CE-4273D853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53" y="1853419"/>
            <a:ext cx="5869264" cy="21907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900E2E-DFC2-41AD-C0F8-3059FD15BB40}"/>
              </a:ext>
            </a:extLst>
          </p:cNvPr>
          <p:cNvSpPr/>
          <p:nvPr/>
        </p:nvSpPr>
        <p:spPr>
          <a:xfrm>
            <a:off x="5532177" y="1872549"/>
            <a:ext cx="358428" cy="21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8B521A-3B28-1BBC-B522-DCA601B4D1F2}"/>
              </a:ext>
            </a:extLst>
          </p:cNvPr>
          <p:cNvSpPr/>
          <p:nvPr/>
        </p:nvSpPr>
        <p:spPr>
          <a:xfrm>
            <a:off x="5661359" y="3728894"/>
            <a:ext cx="358428" cy="21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CBD414-E96E-1467-89D1-CA644ED82769}"/>
              </a:ext>
            </a:extLst>
          </p:cNvPr>
          <p:cNvSpPr/>
          <p:nvPr/>
        </p:nvSpPr>
        <p:spPr>
          <a:xfrm>
            <a:off x="9265977" y="1867935"/>
            <a:ext cx="358428" cy="21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E0878A-2CB6-70F3-34FC-1515A92F4EF9}"/>
              </a:ext>
            </a:extLst>
          </p:cNvPr>
          <p:cNvSpPr/>
          <p:nvPr/>
        </p:nvSpPr>
        <p:spPr>
          <a:xfrm>
            <a:off x="6665652" y="3988145"/>
            <a:ext cx="1129049" cy="210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91DEE4-D09F-BE59-5ED5-59BCA39807D8}"/>
              </a:ext>
            </a:extLst>
          </p:cNvPr>
          <p:cNvSpPr/>
          <p:nvPr/>
        </p:nvSpPr>
        <p:spPr>
          <a:xfrm>
            <a:off x="5446450" y="1724439"/>
            <a:ext cx="6200810" cy="2448676"/>
          </a:xfrm>
          <a:custGeom>
            <a:avLst/>
            <a:gdLst>
              <a:gd name="connsiteX0" fmla="*/ 0 w 6200810"/>
              <a:gd name="connsiteY0" fmla="*/ 0 h 2448676"/>
              <a:gd name="connsiteX1" fmla="*/ 626971 w 6200810"/>
              <a:gd name="connsiteY1" fmla="*/ 0 h 2448676"/>
              <a:gd name="connsiteX2" fmla="*/ 1315950 w 6200810"/>
              <a:gd name="connsiteY2" fmla="*/ 0 h 2448676"/>
              <a:gd name="connsiteX3" fmla="*/ 1880912 w 6200810"/>
              <a:gd name="connsiteY3" fmla="*/ 0 h 2448676"/>
              <a:gd name="connsiteX4" fmla="*/ 2631899 w 6200810"/>
              <a:gd name="connsiteY4" fmla="*/ 0 h 2448676"/>
              <a:gd name="connsiteX5" fmla="*/ 3444894 w 6200810"/>
              <a:gd name="connsiteY5" fmla="*/ 0 h 2448676"/>
              <a:gd name="connsiteX6" fmla="*/ 4195881 w 6200810"/>
              <a:gd name="connsiteY6" fmla="*/ 0 h 2448676"/>
              <a:gd name="connsiteX7" fmla="*/ 4946868 w 6200810"/>
              <a:gd name="connsiteY7" fmla="*/ 0 h 2448676"/>
              <a:gd name="connsiteX8" fmla="*/ 6200810 w 6200810"/>
              <a:gd name="connsiteY8" fmla="*/ 0 h 2448676"/>
              <a:gd name="connsiteX9" fmla="*/ 6200810 w 6200810"/>
              <a:gd name="connsiteY9" fmla="*/ 636656 h 2448676"/>
              <a:gd name="connsiteX10" fmla="*/ 6200810 w 6200810"/>
              <a:gd name="connsiteY10" fmla="*/ 1175364 h 2448676"/>
              <a:gd name="connsiteX11" fmla="*/ 6200810 w 6200810"/>
              <a:gd name="connsiteY11" fmla="*/ 1714073 h 2448676"/>
              <a:gd name="connsiteX12" fmla="*/ 6200810 w 6200810"/>
              <a:gd name="connsiteY12" fmla="*/ 2448676 h 2448676"/>
              <a:gd name="connsiteX13" fmla="*/ 5449823 w 6200810"/>
              <a:gd name="connsiteY13" fmla="*/ 2448676 h 2448676"/>
              <a:gd name="connsiteX14" fmla="*/ 4946868 w 6200810"/>
              <a:gd name="connsiteY14" fmla="*/ 2448676 h 2448676"/>
              <a:gd name="connsiteX15" fmla="*/ 4133873 w 6200810"/>
              <a:gd name="connsiteY15" fmla="*/ 2448676 h 2448676"/>
              <a:gd name="connsiteX16" fmla="*/ 3630919 w 6200810"/>
              <a:gd name="connsiteY16" fmla="*/ 2448676 h 2448676"/>
              <a:gd name="connsiteX17" fmla="*/ 3003948 w 6200810"/>
              <a:gd name="connsiteY17" fmla="*/ 2448676 h 2448676"/>
              <a:gd name="connsiteX18" fmla="*/ 2376977 w 6200810"/>
              <a:gd name="connsiteY18" fmla="*/ 2448676 h 2448676"/>
              <a:gd name="connsiteX19" fmla="*/ 1687998 w 6200810"/>
              <a:gd name="connsiteY19" fmla="*/ 2448676 h 2448676"/>
              <a:gd name="connsiteX20" fmla="*/ 999019 w 6200810"/>
              <a:gd name="connsiteY20" fmla="*/ 2448676 h 2448676"/>
              <a:gd name="connsiteX21" fmla="*/ 0 w 6200810"/>
              <a:gd name="connsiteY21" fmla="*/ 2448676 h 2448676"/>
              <a:gd name="connsiteX22" fmla="*/ 0 w 6200810"/>
              <a:gd name="connsiteY22" fmla="*/ 1812020 h 2448676"/>
              <a:gd name="connsiteX23" fmla="*/ 0 w 6200810"/>
              <a:gd name="connsiteY23" fmla="*/ 1273312 h 2448676"/>
              <a:gd name="connsiteX24" fmla="*/ 0 w 6200810"/>
              <a:gd name="connsiteY24" fmla="*/ 710116 h 2448676"/>
              <a:gd name="connsiteX25" fmla="*/ 0 w 6200810"/>
              <a:gd name="connsiteY25" fmla="*/ 0 h 244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00810" h="2448676" extrusionOk="0">
                <a:moveTo>
                  <a:pt x="0" y="0"/>
                </a:moveTo>
                <a:cubicBezTo>
                  <a:pt x="271404" y="-19350"/>
                  <a:pt x="327849" y="17140"/>
                  <a:pt x="626971" y="0"/>
                </a:cubicBezTo>
                <a:cubicBezTo>
                  <a:pt x="926093" y="-17140"/>
                  <a:pt x="1076791" y="-6800"/>
                  <a:pt x="1315950" y="0"/>
                </a:cubicBezTo>
                <a:cubicBezTo>
                  <a:pt x="1555109" y="6800"/>
                  <a:pt x="1642518" y="-6876"/>
                  <a:pt x="1880912" y="0"/>
                </a:cubicBezTo>
                <a:cubicBezTo>
                  <a:pt x="2119306" y="6876"/>
                  <a:pt x="2387536" y="19943"/>
                  <a:pt x="2631899" y="0"/>
                </a:cubicBezTo>
                <a:cubicBezTo>
                  <a:pt x="2876262" y="-19943"/>
                  <a:pt x="3113148" y="10960"/>
                  <a:pt x="3444894" y="0"/>
                </a:cubicBezTo>
                <a:cubicBezTo>
                  <a:pt x="3776641" y="-10960"/>
                  <a:pt x="4026574" y="-5082"/>
                  <a:pt x="4195881" y="0"/>
                </a:cubicBezTo>
                <a:cubicBezTo>
                  <a:pt x="4365188" y="5082"/>
                  <a:pt x="4662457" y="31150"/>
                  <a:pt x="4946868" y="0"/>
                </a:cubicBezTo>
                <a:cubicBezTo>
                  <a:pt x="5231279" y="-31150"/>
                  <a:pt x="5848344" y="1441"/>
                  <a:pt x="6200810" y="0"/>
                </a:cubicBezTo>
                <a:cubicBezTo>
                  <a:pt x="6188167" y="133864"/>
                  <a:pt x="6176744" y="507523"/>
                  <a:pt x="6200810" y="636656"/>
                </a:cubicBezTo>
                <a:cubicBezTo>
                  <a:pt x="6224876" y="765789"/>
                  <a:pt x="6225748" y="960487"/>
                  <a:pt x="6200810" y="1175364"/>
                </a:cubicBezTo>
                <a:cubicBezTo>
                  <a:pt x="6175872" y="1390241"/>
                  <a:pt x="6224717" y="1548874"/>
                  <a:pt x="6200810" y="1714073"/>
                </a:cubicBezTo>
                <a:cubicBezTo>
                  <a:pt x="6176903" y="1879272"/>
                  <a:pt x="6188099" y="2266845"/>
                  <a:pt x="6200810" y="2448676"/>
                </a:cubicBezTo>
                <a:cubicBezTo>
                  <a:pt x="6027301" y="2431677"/>
                  <a:pt x="5802775" y="2467472"/>
                  <a:pt x="5449823" y="2448676"/>
                </a:cubicBezTo>
                <a:cubicBezTo>
                  <a:pt x="5096871" y="2429880"/>
                  <a:pt x="5142233" y="2425532"/>
                  <a:pt x="4946868" y="2448676"/>
                </a:cubicBezTo>
                <a:cubicBezTo>
                  <a:pt x="4751503" y="2471820"/>
                  <a:pt x="4307394" y="2419828"/>
                  <a:pt x="4133873" y="2448676"/>
                </a:cubicBezTo>
                <a:cubicBezTo>
                  <a:pt x="3960353" y="2477524"/>
                  <a:pt x="3827780" y="2436102"/>
                  <a:pt x="3630919" y="2448676"/>
                </a:cubicBezTo>
                <a:cubicBezTo>
                  <a:pt x="3434058" y="2461250"/>
                  <a:pt x="3298702" y="2425201"/>
                  <a:pt x="3003948" y="2448676"/>
                </a:cubicBezTo>
                <a:cubicBezTo>
                  <a:pt x="2709194" y="2472151"/>
                  <a:pt x="2528411" y="2437659"/>
                  <a:pt x="2376977" y="2448676"/>
                </a:cubicBezTo>
                <a:cubicBezTo>
                  <a:pt x="2225543" y="2459693"/>
                  <a:pt x="1922260" y="2421633"/>
                  <a:pt x="1687998" y="2448676"/>
                </a:cubicBezTo>
                <a:cubicBezTo>
                  <a:pt x="1453736" y="2475719"/>
                  <a:pt x="1142648" y="2422361"/>
                  <a:pt x="999019" y="2448676"/>
                </a:cubicBezTo>
                <a:cubicBezTo>
                  <a:pt x="855390" y="2474991"/>
                  <a:pt x="331079" y="2474895"/>
                  <a:pt x="0" y="2448676"/>
                </a:cubicBezTo>
                <a:cubicBezTo>
                  <a:pt x="-6119" y="2136873"/>
                  <a:pt x="-17568" y="2028342"/>
                  <a:pt x="0" y="1812020"/>
                </a:cubicBezTo>
                <a:cubicBezTo>
                  <a:pt x="17568" y="1595698"/>
                  <a:pt x="15346" y="1414655"/>
                  <a:pt x="0" y="1273312"/>
                </a:cubicBezTo>
                <a:cubicBezTo>
                  <a:pt x="-15346" y="1131969"/>
                  <a:pt x="16516" y="908082"/>
                  <a:pt x="0" y="710116"/>
                </a:cubicBezTo>
                <a:cubicBezTo>
                  <a:pt x="-16516" y="512150"/>
                  <a:pt x="-19895" y="255939"/>
                  <a:pt x="0" y="0"/>
                </a:cubicBezTo>
                <a:close/>
              </a:path>
            </a:pathLst>
          </a:custGeom>
          <a:noFill/>
          <a:ln w="19050">
            <a:prstDash val="lgDash"/>
            <a:extLst>
              <a:ext uri="{C807C97D-BFC1-408E-A445-0C87EB9F89A2}">
                <ask:lineSketchStyleProps xmlns:ask="http://schemas.microsoft.com/office/drawing/2018/sketchyshapes" sd="15096995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0875D9-06DF-CE50-85FD-A6A7FE670A8E}"/>
              </a:ext>
            </a:extLst>
          </p:cNvPr>
          <p:cNvSpPr txBox="1"/>
          <p:nvPr/>
        </p:nvSpPr>
        <p:spPr>
          <a:xfrm>
            <a:off x="5351634" y="4577696"/>
            <a:ext cx="6295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</a:t>
            </a:r>
            <a:r>
              <a:rPr lang="zh-CN" altLang="en-US" b="1" dirty="0"/>
              <a:t>dentification of essential genes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0000"/>
                </a:solidFill>
              </a:rPr>
              <a:t>How to know what genes that impair survival when deleted in the model?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303CF1-3A27-BCB9-AF48-1FA3978FEEC0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65979" y="2555123"/>
            <a:ext cx="6260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1</a:t>
            </a:r>
          </a:p>
          <a:p>
            <a:pPr algn="ctr"/>
            <a:r>
              <a:rPr lang="en-US" altLang="zh-CN" sz="5400" b="1" dirty="0"/>
              <a:t>F</a:t>
            </a:r>
            <a:r>
              <a:rPr lang="en-US" altLang="zh-CN" sz="5400" dirty="0"/>
              <a:t>lux </a:t>
            </a:r>
            <a:r>
              <a:rPr lang="en-US" altLang="zh-CN" sz="5400" b="1" dirty="0"/>
              <a:t>B</a:t>
            </a:r>
            <a:r>
              <a:rPr lang="en-US" altLang="zh-CN" sz="5400" dirty="0"/>
              <a:t>alance </a:t>
            </a:r>
            <a:r>
              <a:rPr lang="en-US" altLang="zh-CN" sz="5400" b="1" dirty="0"/>
              <a:t>A</a:t>
            </a:r>
            <a:r>
              <a:rPr lang="en-US" altLang="zh-CN" sz="5400" dirty="0"/>
              <a:t>nalysis </a:t>
            </a:r>
            <a:endParaRPr lang="zh-CN" altLang="en-US" sz="3200" b="1" dirty="0">
              <a:solidFill>
                <a:srgbClr val="B88F4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48CF0E-3EDE-86A2-7DAE-3DDA0AD433A9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75041392-3736-F9E1-5CBD-FBD96F7B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77A9E-24A9-871A-8A60-0A09BD14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Flux Balance Analysis (FBAs)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91C91D-356F-425E-A748-1898DEB2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4" y="2260358"/>
            <a:ext cx="5016129" cy="35757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124835-0109-F546-3804-31A242097BD9}"/>
              </a:ext>
            </a:extLst>
          </p:cNvPr>
          <p:cNvSpPr txBox="1"/>
          <p:nvPr/>
        </p:nvSpPr>
        <p:spPr>
          <a:xfrm>
            <a:off x="7336293" y="2569694"/>
            <a:ext cx="3342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Linear Programming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4ABBF7-4AB7-AE6A-44B5-2EC5AB0A1B28}"/>
              </a:ext>
            </a:extLst>
          </p:cNvPr>
          <p:cNvSpPr txBox="1"/>
          <p:nvPr/>
        </p:nvSpPr>
        <p:spPr>
          <a:xfrm>
            <a:off x="361509" y="1240041"/>
            <a:ext cx="11396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Flux</a:t>
            </a:r>
            <a:r>
              <a:rPr lang="en-US" altLang="zh-CN" sz="2000" dirty="0"/>
              <a:t> 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/>
              <a:t>): </a:t>
            </a:r>
            <a:r>
              <a:rPr lang="en-US" altLang="zh-CN" sz="2000" b="1" dirty="0"/>
              <a:t>The rate at which a metabolic reaction occurs</a:t>
            </a:r>
            <a:r>
              <a:rPr lang="en-US" altLang="zh-CN" sz="2000" dirty="0"/>
              <a:t>, usually measured in terms of the amount of substrate converted or product formed per unit time.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27A251-4419-7204-621E-E15039DC08E5}"/>
              </a:ext>
            </a:extLst>
          </p:cNvPr>
          <p:cNvSpPr txBox="1"/>
          <p:nvPr/>
        </p:nvSpPr>
        <p:spPr>
          <a:xfrm>
            <a:off x="892774" y="5783913"/>
            <a:ext cx="4260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objective function</a:t>
            </a:r>
            <a:r>
              <a:rPr lang="en-US" altLang="zh-CN" sz="1400" dirty="0"/>
              <a:t>: </a:t>
            </a:r>
            <a:r>
              <a:rPr lang="zh-CN" altLang="en-US" sz="1400" dirty="0"/>
              <a:t>maximize the production rate of 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85EA274-9613-72AB-BCE9-4ECBCDB5619D}"/>
              </a:ext>
            </a:extLst>
          </p:cNvPr>
          <p:cNvSpPr/>
          <p:nvPr/>
        </p:nvSpPr>
        <p:spPr>
          <a:xfrm>
            <a:off x="496957" y="2100557"/>
            <a:ext cx="5807765" cy="4100924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E2594FA-23DC-C534-70A7-3E62F3A9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93" y="2999517"/>
            <a:ext cx="1569168" cy="2144529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81FE1DD-DE7E-9BC1-B336-3319216D1B83}"/>
              </a:ext>
            </a:extLst>
          </p:cNvPr>
          <p:cNvSpPr/>
          <p:nvPr/>
        </p:nvSpPr>
        <p:spPr>
          <a:xfrm>
            <a:off x="7070036" y="2501067"/>
            <a:ext cx="4121426" cy="2769080"/>
          </a:xfrm>
          <a:prstGeom prst="round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E29320-BA7E-4DC9-F372-854F05226E45}"/>
              </a:ext>
            </a:extLst>
          </p:cNvPr>
          <p:cNvSpPr txBox="1"/>
          <p:nvPr/>
        </p:nvSpPr>
        <p:spPr>
          <a:xfrm>
            <a:off x="8552240" y="3709704"/>
            <a:ext cx="269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Steady state ?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箭头: 下弧形 31">
            <a:extLst>
              <a:ext uri="{FF2B5EF4-FFF2-40B4-BE49-F238E27FC236}">
                <a16:creationId xmlns:a16="http://schemas.microsoft.com/office/drawing/2014/main" id="{BD70F55C-0EB4-572A-AD1E-3CC8C5824519}"/>
              </a:ext>
            </a:extLst>
          </p:cNvPr>
          <p:cNvSpPr/>
          <p:nvPr/>
        </p:nvSpPr>
        <p:spPr>
          <a:xfrm>
            <a:off x="6304720" y="5338774"/>
            <a:ext cx="1666463" cy="753086"/>
          </a:xfrm>
          <a:prstGeom prst="curvedUp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1BD460-DE60-4741-05FF-152F9987012B}"/>
              </a:ext>
            </a:extLst>
          </p:cNvPr>
          <p:cNvSpPr/>
          <p:nvPr/>
        </p:nvSpPr>
        <p:spPr>
          <a:xfrm>
            <a:off x="7336293" y="3637722"/>
            <a:ext cx="1163954" cy="5665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44D0A48-6565-9F54-3846-E4822278FF3D}"/>
              </a:ext>
            </a:extLst>
          </p:cNvPr>
          <p:cNvSpPr txBox="1"/>
          <p:nvPr/>
        </p:nvSpPr>
        <p:spPr>
          <a:xfrm>
            <a:off x="9283742" y="6478784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Flux Balance Analysis (FBAs)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34DCEF-4F3C-0AF8-D2E8-D5053A21511C}"/>
              </a:ext>
            </a:extLst>
          </p:cNvPr>
          <p:cNvSpPr/>
          <p:nvPr/>
        </p:nvSpPr>
        <p:spPr>
          <a:xfrm>
            <a:off x="7336293" y="4242040"/>
            <a:ext cx="1163954" cy="9020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52537E-EC0B-9A9C-5760-B59B4213EE7B}"/>
              </a:ext>
            </a:extLst>
          </p:cNvPr>
          <p:cNvSpPr txBox="1"/>
          <p:nvPr/>
        </p:nvSpPr>
        <p:spPr>
          <a:xfrm>
            <a:off x="8552240" y="4612236"/>
            <a:ext cx="269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Negative Flux ?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21C661-194F-681E-272E-904A938D3CA0}"/>
              </a:ext>
            </a:extLst>
          </p:cNvPr>
          <p:cNvSpPr/>
          <p:nvPr/>
        </p:nvSpPr>
        <p:spPr>
          <a:xfrm>
            <a:off x="8589741" y="3051039"/>
            <a:ext cx="395233" cy="2089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C2D2A1-D924-3238-FCE1-91896F7470E5}"/>
              </a:ext>
            </a:extLst>
          </p:cNvPr>
          <p:cNvSpPr txBox="1"/>
          <p:nvPr/>
        </p:nvSpPr>
        <p:spPr>
          <a:xfrm>
            <a:off x="9066776" y="2997714"/>
            <a:ext cx="269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Biomass ?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315F33-C1DD-6F5F-F6F5-C98DD52D0CCF}"/>
              </a:ext>
            </a:extLst>
          </p:cNvPr>
          <p:cNvSpPr txBox="1"/>
          <p:nvPr/>
        </p:nvSpPr>
        <p:spPr>
          <a:xfrm>
            <a:off x="7693470" y="5654010"/>
            <a:ext cx="1437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Formulation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297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FCFE8-13F0-0579-61C4-B03606EB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Flux Balance Analysis (FBAs)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E4038B-2542-C7DD-BAA9-3E76E19381FE}"/>
              </a:ext>
            </a:extLst>
          </p:cNvPr>
          <p:cNvSpPr txBox="1"/>
          <p:nvPr/>
        </p:nvSpPr>
        <p:spPr>
          <a:xfrm>
            <a:off x="361509" y="1282442"/>
            <a:ext cx="11657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We consider metabolic networks with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b="1" dirty="0"/>
              <a:t> metabolites </a:t>
            </a:r>
            <a:r>
              <a:rPr lang="zh-CN" altLang="en-US" sz="2400" dirty="0"/>
              <a:t>and 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/>
              <a:t> enzymatic reactions </a:t>
            </a:r>
            <a:r>
              <a:rPr lang="zh-CN" altLang="en-US" sz="2400" dirty="0"/>
              <a:t>described by the following differential equation model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F5D7C-62A1-BB0F-9754-8321511B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85" y="2416730"/>
            <a:ext cx="1336521" cy="830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029318-0D4B-9DCD-0E9E-777849B65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5" r="8546"/>
          <a:stretch/>
        </p:blipFill>
        <p:spPr>
          <a:xfrm>
            <a:off x="4917629" y="3466443"/>
            <a:ext cx="883795" cy="2838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D717E3-D29F-5F1E-0D53-D6FE7BE1A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1" r="40953"/>
          <a:stretch/>
        </p:blipFill>
        <p:spPr>
          <a:xfrm>
            <a:off x="991616" y="3764418"/>
            <a:ext cx="3542058" cy="25241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64809B-E385-538F-AB9F-A9E77537AB13}"/>
              </a:ext>
            </a:extLst>
          </p:cNvPr>
          <p:cNvSpPr/>
          <p:nvPr/>
        </p:nvSpPr>
        <p:spPr>
          <a:xfrm>
            <a:off x="3966864" y="3461245"/>
            <a:ext cx="833120" cy="25241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2F79DAB-7AA6-C0B5-CD27-407B3CDCAC76}"/>
              </a:ext>
            </a:extLst>
          </p:cNvPr>
          <p:cNvCxnSpPr>
            <a:cxnSpLocks/>
          </p:cNvCxnSpPr>
          <p:nvPr/>
        </p:nvCxnSpPr>
        <p:spPr>
          <a:xfrm>
            <a:off x="3957509" y="4147338"/>
            <a:ext cx="0" cy="17733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3ECE13C2-4D2F-BEBA-958C-439F3CD78639}"/>
              </a:ext>
            </a:extLst>
          </p:cNvPr>
          <p:cNvSpPr/>
          <p:nvPr/>
        </p:nvSpPr>
        <p:spPr>
          <a:xfrm>
            <a:off x="5193642" y="5191957"/>
            <a:ext cx="396140" cy="713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D7D4303-D0CF-920E-3E34-F04AD5C2D12F}"/>
              </a:ext>
            </a:extLst>
          </p:cNvPr>
          <p:cNvSpPr/>
          <p:nvPr/>
        </p:nvSpPr>
        <p:spPr>
          <a:xfrm>
            <a:off x="5684659" y="4820868"/>
            <a:ext cx="396140" cy="7137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E7A58-0C57-8794-6B57-0DF395C5A558}"/>
              </a:ext>
            </a:extLst>
          </p:cNvPr>
          <p:cNvSpPr txBox="1"/>
          <p:nvPr/>
        </p:nvSpPr>
        <p:spPr>
          <a:xfrm>
            <a:off x="2390860" y="3617938"/>
            <a:ext cx="1101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Reactions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254DE15-1991-CF4A-72D9-92E25A800555}"/>
              </a:ext>
            </a:extLst>
          </p:cNvPr>
          <p:cNvSpPr/>
          <p:nvPr/>
        </p:nvSpPr>
        <p:spPr>
          <a:xfrm>
            <a:off x="4828473" y="2788954"/>
            <a:ext cx="1833930" cy="165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861A94-2F5B-39E7-3014-BB4D5E30C3DE}"/>
              </a:ext>
            </a:extLst>
          </p:cNvPr>
          <p:cNvSpPr txBox="1"/>
          <p:nvPr/>
        </p:nvSpPr>
        <p:spPr>
          <a:xfrm>
            <a:off x="4939108" y="2511955"/>
            <a:ext cx="164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In steady state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14CA1F6-04FE-B883-E139-3620FF19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771" y="2657233"/>
            <a:ext cx="913994" cy="367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89361BE-DF45-DFC0-2E83-13EEE1941789}"/>
              </a:ext>
            </a:extLst>
          </p:cNvPr>
          <p:cNvSpPr txBox="1"/>
          <p:nvPr/>
        </p:nvSpPr>
        <p:spPr>
          <a:xfrm>
            <a:off x="8068672" y="2515376"/>
            <a:ext cx="215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Optimal</a:t>
            </a:r>
            <a:r>
              <a:rPr lang="zh-CN" altLang="en-US"/>
              <a:t> Constraints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05E490A-CF0F-F394-DC80-7F6F28D0E782}"/>
              </a:ext>
            </a:extLst>
          </p:cNvPr>
          <p:cNvSpPr/>
          <p:nvPr/>
        </p:nvSpPr>
        <p:spPr>
          <a:xfrm>
            <a:off x="3454399" y="2332890"/>
            <a:ext cx="293836" cy="4845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4EDBC2B-036A-28E7-8F61-2EA6394893EE}"/>
              </a:ext>
            </a:extLst>
          </p:cNvPr>
          <p:cNvSpPr txBox="1"/>
          <p:nvPr/>
        </p:nvSpPr>
        <p:spPr>
          <a:xfrm>
            <a:off x="551962" y="2379551"/>
            <a:ext cx="2486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M</a:t>
            </a:r>
            <a:r>
              <a:rPr lang="zh-CN" altLang="en-US" sz="1600" dirty="0"/>
              <a:t>etabolite concentrations</a:t>
            </a:r>
            <a:r>
              <a:rPr lang="en-US" altLang="zh-CN" sz="1600" dirty="0"/>
              <a:t>, </a:t>
            </a:r>
            <a:endParaRPr lang="zh-CN" altLang="en-US" sz="16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DB85281-4B26-7A3B-937D-29C9B3F56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431" y="6002504"/>
            <a:ext cx="2988427" cy="307534"/>
          </a:xfrm>
          <a:prstGeom prst="rect">
            <a:avLst/>
          </a:prstGeom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785D426-FFAC-0871-8CB2-D93BD1E07E97}"/>
              </a:ext>
            </a:extLst>
          </p:cNvPr>
          <p:cNvCxnSpPr>
            <a:cxnSpLocks/>
          </p:cNvCxnSpPr>
          <p:nvPr/>
        </p:nvCxnSpPr>
        <p:spPr>
          <a:xfrm flipH="1">
            <a:off x="3713941" y="3103283"/>
            <a:ext cx="457084" cy="570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A2291521-CE13-5118-F45B-092731FC7437}"/>
              </a:ext>
            </a:extLst>
          </p:cNvPr>
          <p:cNvSpPr/>
          <p:nvPr/>
        </p:nvSpPr>
        <p:spPr>
          <a:xfrm>
            <a:off x="5650793" y="5615999"/>
            <a:ext cx="396140" cy="6537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E67304-620F-E590-96E1-A2F45D00DCAD}"/>
              </a:ext>
            </a:extLst>
          </p:cNvPr>
          <p:cNvCxnSpPr>
            <a:cxnSpLocks/>
          </p:cNvCxnSpPr>
          <p:nvPr/>
        </p:nvCxnSpPr>
        <p:spPr>
          <a:xfrm>
            <a:off x="4412904" y="3119143"/>
            <a:ext cx="758246" cy="784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右 60">
            <a:extLst>
              <a:ext uri="{FF2B5EF4-FFF2-40B4-BE49-F238E27FC236}">
                <a16:creationId xmlns:a16="http://schemas.microsoft.com/office/drawing/2014/main" id="{E33E36A2-477E-05C9-DC67-FA7FA5A5D0C4}"/>
              </a:ext>
            </a:extLst>
          </p:cNvPr>
          <p:cNvSpPr/>
          <p:nvPr/>
        </p:nvSpPr>
        <p:spPr>
          <a:xfrm>
            <a:off x="8005479" y="2783108"/>
            <a:ext cx="2288134" cy="165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40200D5-36D8-16EA-6008-9BC0961FB1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750" t="-3905"/>
          <a:stretch/>
        </p:blipFill>
        <p:spPr>
          <a:xfrm>
            <a:off x="10520897" y="2648634"/>
            <a:ext cx="310157" cy="367009"/>
          </a:xfrm>
          <a:prstGeom prst="rect">
            <a:avLst/>
          </a:prstGeom>
        </p:spPr>
      </p:pic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6D5606C-C5F8-5A40-DB40-5598194786ED}"/>
              </a:ext>
            </a:extLst>
          </p:cNvPr>
          <p:cNvCxnSpPr>
            <a:cxnSpLocks/>
          </p:cNvCxnSpPr>
          <p:nvPr/>
        </p:nvCxnSpPr>
        <p:spPr>
          <a:xfrm flipV="1">
            <a:off x="8559884" y="2901704"/>
            <a:ext cx="0" cy="824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31333CDC-A14C-C4AD-7954-D6B5035DB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906" y="3765527"/>
            <a:ext cx="2722899" cy="1139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5C0ACC3-F5C8-BF79-EE05-90BC1331AA22}"/>
                  </a:ext>
                </a:extLst>
              </p:cNvPr>
              <p:cNvSpPr txBox="1"/>
              <p:nvPr/>
            </p:nvSpPr>
            <p:spPr>
              <a:xfrm>
                <a:off x="551962" y="2643940"/>
                <a:ext cx="1080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5C0ACC3-F5C8-BF79-EE05-90BC1331A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2" y="2643940"/>
                <a:ext cx="1080386" cy="369332"/>
              </a:xfrm>
              <a:prstGeom prst="rect">
                <a:avLst/>
              </a:prstGeom>
              <a:blipFill>
                <a:blip r:embed="rId8"/>
                <a:stretch>
                  <a:fillRect l="-50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CC8B4D9-9334-8256-5C2C-AAED76561B49}"/>
                  </a:ext>
                </a:extLst>
              </p:cNvPr>
              <p:cNvSpPr txBox="1"/>
              <p:nvPr/>
            </p:nvSpPr>
            <p:spPr>
              <a:xfrm>
                <a:off x="5555490" y="5937404"/>
                <a:ext cx="10803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CC8B4D9-9334-8256-5C2C-AAED76561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90" y="5937404"/>
                <a:ext cx="1080386" cy="400110"/>
              </a:xfrm>
              <a:prstGeom prst="rect">
                <a:avLst/>
              </a:prstGeom>
              <a:blipFill>
                <a:blip r:embed="rId9"/>
                <a:stretch>
                  <a:fillRect l="-5618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66440F9-87C6-9D5F-F128-7D6D168629EE}"/>
                  </a:ext>
                </a:extLst>
              </p:cNvPr>
              <p:cNvSpPr txBox="1"/>
              <p:nvPr/>
            </p:nvSpPr>
            <p:spPr>
              <a:xfrm>
                <a:off x="8559884" y="3119143"/>
                <a:ext cx="11852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/>
                  <a:t>weights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66440F9-87C6-9D5F-F128-7D6D16862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84" y="3119143"/>
                <a:ext cx="1185248" cy="369332"/>
              </a:xfrm>
              <a:prstGeom prst="rect">
                <a:avLst/>
              </a:prstGeom>
              <a:blipFill>
                <a:blip r:embed="rId10"/>
                <a:stretch>
                  <a:fillRect t="-10000" r="-102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171C904B-F5D7-B36B-8C72-C1D9EDA98FE7}"/>
              </a:ext>
            </a:extLst>
          </p:cNvPr>
          <p:cNvSpPr/>
          <p:nvPr/>
        </p:nvSpPr>
        <p:spPr>
          <a:xfrm>
            <a:off x="892991" y="2762692"/>
            <a:ext cx="521779" cy="198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F75A6B3-BB05-FF0F-A4EC-0F3FF2183D51}"/>
              </a:ext>
            </a:extLst>
          </p:cNvPr>
          <p:cNvSpPr/>
          <p:nvPr/>
        </p:nvSpPr>
        <p:spPr>
          <a:xfrm>
            <a:off x="3562635" y="6070445"/>
            <a:ext cx="694223" cy="218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89C29A6-A8DD-221C-2C5A-97A6BC106E77}"/>
              </a:ext>
            </a:extLst>
          </p:cNvPr>
          <p:cNvSpPr/>
          <p:nvPr/>
        </p:nvSpPr>
        <p:spPr>
          <a:xfrm>
            <a:off x="5797763" y="6041507"/>
            <a:ext cx="543641" cy="218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4168FF-1703-4403-3087-B19AE8A9E6CD}"/>
              </a:ext>
            </a:extLst>
          </p:cNvPr>
          <p:cNvSpPr txBox="1"/>
          <p:nvPr/>
        </p:nvSpPr>
        <p:spPr>
          <a:xfrm>
            <a:off x="8383682" y="4971286"/>
            <a:ext cx="2722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</a:rPr>
              <a:t>lower and upper bounds</a:t>
            </a: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1952BD87-09A4-42EC-ED97-EE8C43192524}"/>
              </a:ext>
            </a:extLst>
          </p:cNvPr>
          <p:cNvCxnSpPr>
            <a:cxnSpLocks/>
            <a:stCxn id="38" idx="0"/>
            <a:endCxn id="47" idx="0"/>
          </p:cNvCxnSpPr>
          <p:nvPr/>
        </p:nvCxnSpPr>
        <p:spPr>
          <a:xfrm rot="16200000" flipH="1" flipV="1">
            <a:off x="2674836" y="1453070"/>
            <a:ext cx="46661" cy="1806300"/>
          </a:xfrm>
          <a:prstGeom prst="curvedConnector3">
            <a:avLst>
              <a:gd name="adj1" fmla="val -489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CE6B6A9-B364-9B15-CB33-0BB3B63BFA2A}"/>
              </a:ext>
            </a:extLst>
          </p:cNvPr>
          <p:cNvSpPr/>
          <p:nvPr/>
        </p:nvSpPr>
        <p:spPr>
          <a:xfrm>
            <a:off x="496958" y="2396685"/>
            <a:ext cx="2421114" cy="652566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A90AC30-471A-BA82-F7BE-15B780BE0EBF}"/>
              </a:ext>
            </a:extLst>
          </p:cNvPr>
          <p:cNvSpPr/>
          <p:nvPr/>
        </p:nvSpPr>
        <p:spPr>
          <a:xfrm>
            <a:off x="1083089" y="3692342"/>
            <a:ext cx="3472859" cy="2663238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0CD63C4-9F2D-4FE0-187E-AC466EF3A2B0}"/>
              </a:ext>
            </a:extLst>
          </p:cNvPr>
          <p:cNvSpPr/>
          <p:nvPr/>
        </p:nvSpPr>
        <p:spPr>
          <a:xfrm>
            <a:off x="4924818" y="3937680"/>
            <a:ext cx="1519682" cy="241398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BD4416B-DCE6-62A4-24D8-F2212043ACE3}"/>
              </a:ext>
            </a:extLst>
          </p:cNvPr>
          <p:cNvSpPr txBox="1"/>
          <p:nvPr/>
        </p:nvSpPr>
        <p:spPr>
          <a:xfrm>
            <a:off x="9283742" y="6478784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Flux Balance Analysis (FBAs)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64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7D086-B0EC-C8C1-B087-192AEA72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Flux Balance Analysis (FBAs)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EAA74-6673-3DEA-5170-1DEFA85F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1" y="1603750"/>
            <a:ext cx="4325331" cy="46995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852F35-EFDC-79C3-258A-D3E96822E4C4}"/>
              </a:ext>
            </a:extLst>
          </p:cNvPr>
          <p:cNvSpPr txBox="1"/>
          <p:nvPr/>
        </p:nvSpPr>
        <p:spPr>
          <a:xfrm>
            <a:off x="361509" y="119466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Formulation of an FBA problem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16CE4DF-3BEE-B013-7E09-A0446A7DC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785" y="3953527"/>
            <a:ext cx="5373181" cy="188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A00CBA-79FE-2AC7-1DF9-8D88469AA9D0}"/>
              </a:ext>
            </a:extLst>
          </p:cNvPr>
          <p:cNvSpPr txBox="1"/>
          <p:nvPr/>
        </p:nvSpPr>
        <p:spPr>
          <a:xfrm>
            <a:off x="5393785" y="1603750"/>
            <a:ext cx="63168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FBA </a:t>
            </a:r>
            <a:r>
              <a:rPr lang="en-US" altLang="zh-CN" dirty="0"/>
              <a:t>can </a:t>
            </a:r>
            <a:r>
              <a:rPr lang="zh-CN" altLang="en-US" dirty="0"/>
              <a:t>rapidly </a:t>
            </a:r>
            <a:r>
              <a:rPr lang="zh-CN" altLang="en-US" b="1" dirty="0"/>
              <a:t>simulate the impact of gene deletions on the predicted growth rate and draw predictions on the essentiality of metabolic genes</a:t>
            </a:r>
            <a:r>
              <a:rPr lang="zh-CN" altLang="en-US" dirty="0"/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4A7E1B-B565-98EB-4B31-BEC8C3728604}"/>
              </a:ext>
            </a:extLst>
          </p:cNvPr>
          <p:cNvSpPr txBox="1"/>
          <p:nvPr/>
        </p:nvSpPr>
        <p:spPr>
          <a:xfrm>
            <a:off x="5393785" y="3130826"/>
            <a:ext cx="564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Input</a:t>
            </a:r>
            <a:r>
              <a:rPr lang="en-US" altLang="zh-CN" dirty="0"/>
              <a:t>: stoichiometric matrix, objective function, constrains</a:t>
            </a:r>
          </a:p>
          <a:p>
            <a:r>
              <a:rPr lang="en-US" altLang="zh-CN" b="1" dirty="0"/>
              <a:t>Output</a:t>
            </a:r>
            <a:r>
              <a:rPr lang="en-US" altLang="zh-CN" dirty="0"/>
              <a:t>: genome-scale </a:t>
            </a:r>
            <a:r>
              <a:rPr lang="en-US" altLang="zh-CN" sz="1800" dirty="0"/>
              <a:t>flux distribution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4F2719-E6CE-A232-52A4-7B53867722F2}"/>
              </a:ext>
            </a:extLst>
          </p:cNvPr>
          <p:cNvSpPr txBox="1"/>
          <p:nvPr/>
        </p:nvSpPr>
        <p:spPr>
          <a:xfrm>
            <a:off x="9283742" y="6478784"/>
            <a:ext cx="27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Flux Balance Analysis (FBAs)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14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62168-4EF1-5B84-C114-7B8BBAD3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54D7-E408-E829-D9D4-C73494D02C4C}"/>
              </a:ext>
            </a:extLst>
          </p:cNvPr>
          <p:cNvSpPr txBox="1"/>
          <p:nvPr/>
        </p:nvSpPr>
        <p:spPr>
          <a:xfrm>
            <a:off x="544166" y="1356548"/>
            <a:ext cx="1082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FBA approaches additionally assume that deletion strains optimize the same objective as the wild type.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D661BC-4C71-10B8-8B76-DEDEA009A117}"/>
              </a:ext>
            </a:extLst>
          </p:cNvPr>
          <p:cNvSpPr txBox="1"/>
          <p:nvPr/>
        </p:nvSpPr>
        <p:spPr>
          <a:xfrm>
            <a:off x="544165" y="2505670"/>
            <a:ext cx="10826199" cy="299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This paper</a:t>
            </a:r>
            <a:r>
              <a:rPr lang="zh-CN" altLang="en-US" sz="2400" dirty="0"/>
              <a:t> present </a:t>
            </a:r>
            <a:r>
              <a:rPr lang="zh-CN" altLang="en-US" sz="2400" b="1" dirty="0"/>
              <a:t>FlowGAT</a:t>
            </a:r>
            <a:r>
              <a:rPr lang="zh-CN" altLang="en-US" sz="2400" dirty="0"/>
              <a:t>, a hybrid FBA-machine learning strategy for predicting essentiality directly from wild type metabolic phenotypes.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Start from wild type FBA solutions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Represent genome-scale flux distributions as a weighted directed graph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employ a flow-based representation for each node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employ a Graph Neural Network with an attention mechanism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864ED2-8CC2-28F6-A1ED-F22619368E58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93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6422" y="2555123"/>
            <a:ext cx="5599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2</a:t>
            </a:r>
          </a:p>
          <a:p>
            <a:pPr algn="ctr"/>
            <a:r>
              <a:rPr lang="en-US" altLang="zh-CN" sz="5400" dirty="0"/>
              <a:t>Graph construction</a:t>
            </a:r>
            <a:endParaRPr lang="zh-CN" altLang="en-US" sz="32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582D12AA-C378-7168-423F-A03FD9AB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B9EE5-AA46-FA65-AE44-ECA7BAA76283}"/>
              </a:ext>
            </a:extLst>
          </p:cNvPr>
          <p:cNvSpPr txBox="1"/>
          <p:nvPr/>
        </p:nvSpPr>
        <p:spPr>
          <a:xfrm>
            <a:off x="2071068" y="6440451"/>
            <a:ext cx="109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Integration of graph neural networks and genome-scale metabolic models for predicting gene essentiality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2378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13298</TotalTime>
  <Words>1083</Words>
  <Application>Microsoft Office PowerPoint</Application>
  <PresentationFormat>宽屏</PresentationFormat>
  <Paragraphs>144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Helvetica Neue</vt:lpstr>
      <vt:lpstr>Yu Gothic UI Semilight</vt:lpstr>
      <vt:lpstr>等线</vt:lpstr>
      <vt:lpstr>Arial</vt:lpstr>
      <vt:lpstr>Arial Narrow</vt:lpstr>
      <vt:lpstr>Calibri</vt:lpstr>
      <vt:lpstr>Cambria Math</vt:lpstr>
      <vt:lpstr>Lato</vt:lpstr>
      <vt:lpstr>MS Reference Sans Serif</vt:lpstr>
      <vt:lpstr>Open Sans</vt:lpstr>
      <vt:lpstr>Times New Roman</vt:lpstr>
      <vt:lpstr>自定义设计方案</vt:lpstr>
      <vt:lpstr>Integration of graph neural networks and genome-scale metabolic models for predicting gene essentiality</vt:lpstr>
      <vt:lpstr>Authors</vt:lpstr>
      <vt:lpstr>Genome-scale Metabolic Network</vt:lpstr>
      <vt:lpstr>PowerPoint 演示文稿</vt:lpstr>
      <vt:lpstr>Flux Balance Analysis (FBAs)</vt:lpstr>
      <vt:lpstr>Flux Balance Analysis (FBAs)</vt:lpstr>
      <vt:lpstr>Flux Balance Analysis (FBAs)</vt:lpstr>
      <vt:lpstr>Motivation</vt:lpstr>
      <vt:lpstr>PowerPoint 演示文稿</vt:lpstr>
      <vt:lpstr>Mass Flow Graphs (MFGs)</vt:lpstr>
      <vt:lpstr>Mass Flow Graphs (MFGs)</vt:lpstr>
      <vt:lpstr>PowerPoint 演示文稿</vt:lpstr>
      <vt:lpstr>Graph Neural Networks (GNNs)</vt:lpstr>
      <vt:lpstr>Flow Profile Encoding (FPE) </vt:lpstr>
      <vt:lpstr>Flow Profile Encoding (FPE) </vt:lpstr>
      <vt:lpstr>Graph Attention Network (GAT) </vt:lpstr>
      <vt:lpstr>Graph Attention Network (GAT) </vt:lpstr>
      <vt:lpstr>Data Pre-processing</vt:lpstr>
      <vt:lpstr>FlowGAT model</vt:lpstr>
      <vt:lpstr>PowerPoint 演示文稿</vt:lpstr>
      <vt:lpstr>Experiment: Node Classification </vt:lpstr>
      <vt:lpstr>Comparison between FlowGAT and FBA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欣爽 张</dc:creator>
  <cp:lastModifiedBy>欣爽 张</cp:lastModifiedBy>
  <cp:revision>26</cp:revision>
  <dcterms:created xsi:type="dcterms:W3CDTF">2023-10-18T07:39:30Z</dcterms:created>
  <dcterms:modified xsi:type="dcterms:W3CDTF">2024-07-11T05:51:50Z</dcterms:modified>
</cp:coreProperties>
</file>